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7" r:id="rId1"/>
  </p:sldMasterIdLst>
  <p:sldIdLst>
    <p:sldId id="262" r:id="rId2"/>
    <p:sldId id="263" r:id="rId3"/>
    <p:sldId id="257" r:id="rId4"/>
    <p:sldId id="258" r:id="rId5"/>
    <p:sldId id="259" r:id="rId6"/>
    <p:sldId id="264"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676C6CC-9F50-4827-9814-BC24778CB037}" type="datetimeFigureOut">
              <a:rPr lang="en-IN" smtClean="0"/>
              <a:t>12-11-2018</a:t>
            </a:fld>
            <a:endParaRPr lang="en-IN"/>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IN"/>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507DADE5-0F86-44F1-99DC-C23E80443F85}" type="slidenum">
              <a:rPr lang="en-IN" smtClean="0"/>
              <a:t>‹#›</a:t>
            </a:fld>
            <a:endParaRPr lang="en-IN"/>
          </a:p>
        </p:txBody>
      </p:sp>
    </p:spTree>
    <p:extLst>
      <p:ext uri="{BB962C8B-B14F-4D97-AF65-F5344CB8AC3E}">
        <p14:creationId xmlns:p14="http://schemas.microsoft.com/office/powerpoint/2010/main" val="131651146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676C6CC-9F50-4827-9814-BC24778CB037}" type="datetimeFigureOut">
              <a:rPr lang="en-IN" smtClean="0"/>
              <a:t>12-11-2018</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07DADE5-0F86-44F1-99DC-C23E80443F85}" type="slidenum">
              <a:rPr lang="en-IN" smtClean="0"/>
              <a:t>‹#›</a:t>
            </a:fld>
            <a:endParaRPr lang="en-IN"/>
          </a:p>
        </p:txBody>
      </p:sp>
    </p:spTree>
    <p:extLst>
      <p:ext uri="{BB962C8B-B14F-4D97-AF65-F5344CB8AC3E}">
        <p14:creationId xmlns:p14="http://schemas.microsoft.com/office/powerpoint/2010/main" val="1687487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D676C6CC-9F50-4827-9814-BC24778CB037}" type="datetimeFigureOut">
              <a:rPr lang="en-IN" smtClean="0"/>
              <a:t>12-11-2018</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7DADE5-0F86-44F1-99DC-C23E80443F85}" type="slidenum">
              <a:rPr lang="en-IN" smtClean="0"/>
              <a:t>‹#›</a:t>
            </a:fld>
            <a:endParaRPr lang="en-IN"/>
          </a:p>
        </p:txBody>
      </p:sp>
    </p:spTree>
    <p:extLst>
      <p:ext uri="{BB962C8B-B14F-4D97-AF65-F5344CB8AC3E}">
        <p14:creationId xmlns:p14="http://schemas.microsoft.com/office/powerpoint/2010/main" val="2066811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D676C6CC-9F50-4827-9814-BC24778CB037}" type="datetimeFigureOut">
              <a:rPr lang="en-IN" smtClean="0"/>
              <a:t>12-11-2018</a:t>
            </a:fld>
            <a:endParaRPr lang="en-IN"/>
          </a:p>
        </p:txBody>
      </p:sp>
      <p:sp>
        <p:nvSpPr>
          <p:cNvPr id="5" name="Footer Placeholder 4"/>
          <p:cNvSpPr>
            <a:spLocks noGrp="1"/>
          </p:cNvSpPr>
          <p:nvPr>
            <p:ph type="ftr" sz="quarter" idx="11"/>
          </p:nvPr>
        </p:nvSpPr>
        <p:spPr/>
        <p:txBody>
          <a:bodyPr/>
          <a:lstStyle/>
          <a:p>
            <a:endParaRPr lang="en-IN"/>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7DADE5-0F86-44F1-99DC-C23E80443F85}" type="slidenum">
              <a:rPr lang="en-IN" smtClean="0"/>
              <a:t>‹#›</a:t>
            </a:fld>
            <a:endParaRPr lang="en-IN"/>
          </a:p>
        </p:txBody>
      </p:sp>
    </p:spTree>
    <p:extLst>
      <p:ext uri="{BB962C8B-B14F-4D97-AF65-F5344CB8AC3E}">
        <p14:creationId xmlns:p14="http://schemas.microsoft.com/office/powerpoint/2010/main" val="2559806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76C6CC-9F50-4827-9814-BC24778CB037}" type="datetimeFigureOut">
              <a:rPr lang="en-IN" smtClean="0"/>
              <a:t>12-11-2018</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7DADE5-0F86-44F1-99DC-C23E80443F85}" type="slidenum">
              <a:rPr lang="en-IN" smtClean="0"/>
              <a:t>‹#›</a:t>
            </a:fld>
            <a:endParaRPr lang="en-IN"/>
          </a:p>
        </p:txBody>
      </p:sp>
    </p:spTree>
    <p:extLst>
      <p:ext uri="{BB962C8B-B14F-4D97-AF65-F5344CB8AC3E}">
        <p14:creationId xmlns:p14="http://schemas.microsoft.com/office/powerpoint/2010/main" val="4115576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676C6CC-9F50-4827-9814-BC24778CB037}" type="datetimeFigureOut">
              <a:rPr lang="en-IN" smtClean="0"/>
              <a:t>12-11-2018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07DADE5-0F86-44F1-99DC-C23E80443F85}" type="slidenum">
              <a:rPr lang="en-IN" smtClean="0"/>
              <a:t>‹#›</a:t>
            </a:fld>
            <a:endParaRPr lang="en-IN"/>
          </a:p>
        </p:txBody>
      </p:sp>
    </p:spTree>
    <p:extLst>
      <p:ext uri="{BB962C8B-B14F-4D97-AF65-F5344CB8AC3E}">
        <p14:creationId xmlns:p14="http://schemas.microsoft.com/office/powerpoint/2010/main" val="39073265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676C6CC-9F50-4827-9814-BC24778CB037}" type="datetimeFigureOut">
              <a:rPr lang="en-IN" smtClean="0"/>
              <a:t>12-11-2018</a:t>
            </a:fld>
            <a:endParaRPr lang="en-IN"/>
          </a:p>
        </p:txBody>
      </p:sp>
      <p:sp>
        <p:nvSpPr>
          <p:cNvPr id="8" name="Footer Placeholder 7"/>
          <p:cNvSpPr>
            <a:spLocks noGrp="1"/>
          </p:cNvSpPr>
          <p:nvPr>
            <p:ph type="ftr" sz="quarter" idx="11"/>
          </p:nvPr>
        </p:nvSpPr>
        <p:spPr>
          <a:xfrm>
            <a:off x="561111" y="6391838"/>
            <a:ext cx="3644282" cy="304801"/>
          </a:xfrm>
        </p:spPr>
        <p:txBody>
          <a:bodyPr/>
          <a:lstStyle/>
          <a:p>
            <a:endParaRPr lang="en-IN"/>
          </a:p>
        </p:txBody>
      </p:sp>
      <p:sp>
        <p:nvSpPr>
          <p:cNvPr id="9" name="Slide Number Placeholder 8"/>
          <p:cNvSpPr>
            <a:spLocks noGrp="1"/>
          </p:cNvSpPr>
          <p:nvPr>
            <p:ph type="sldNum" sz="quarter" idx="12"/>
          </p:nvPr>
        </p:nvSpPr>
        <p:spPr/>
        <p:txBody>
          <a:bodyPr/>
          <a:lstStyle/>
          <a:p>
            <a:fld id="{507DADE5-0F86-44F1-99DC-C23E80443F85}" type="slidenum">
              <a:rPr lang="en-IN" smtClean="0"/>
              <a:t>‹#›</a:t>
            </a:fld>
            <a:endParaRPr lang="en-IN"/>
          </a:p>
        </p:txBody>
      </p:sp>
    </p:spTree>
    <p:extLst>
      <p:ext uri="{BB962C8B-B14F-4D97-AF65-F5344CB8AC3E}">
        <p14:creationId xmlns:p14="http://schemas.microsoft.com/office/powerpoint/2010/main" val="3916272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676C6CC-9F50-4827-9814-BC24778CB037}" type="datetimeFigureOut">
              <a:rPr lang="en-IN" smtClean="0"/>
              <a:t>12-11-2018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07DADE5-0F86-44F1-99DC-C23E80443F85}" type="slidenum">
              <a:rPr lang="en-IN" smtClean="0"/>
              <a:t>‹#›</a:t>
            </a:fld>
            <a:endParaRPr lang="en-IN"/>
          </a:p>
        </p:txBody>
      </p:sp>
    </p:spTree>
    <p:extLst>
      <p:ext uri="{BB962C8B-B14F-4D97-AF65-F5344CB8AC3E}">
        <p14:creationId xmlns:p14="http://schemas.microsoft.com/office/powerpoint/2010/main" val="1396016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676C6CC-9F50-4827-9814-BC24778CB037}" type="datetimeFigureOut">
              <a:rPr lang="en-IN" smtClean="0"/>
              <a:t>12-11-2018</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7DADE5-0F86-44F1-99DC-C23E80443F85}" type="slidenum">
              <a:rPr lang="en-IN" smtClean="0"/>
              <a:t>‹#›</a:t>
            </a:fld>
            <a:endParaRPr lang="en-IN"/>
          </a:p>
        </p:txBody>
      </p:sp>
    </p:spTree>
    <p:extLst>
      <p:ext uri="{BB962C8B-B14F-4D97-AF65-F5344CB8AC3E}">
        <p14:creationId xmlns:p14="http://schemas.microsoft.com/office/powerpoint/2010/main" val="395116312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76C6CC-9F50-4827-9814-BC24778CB037}" type="datetimeFigureOut">
              <a:rPr lang="en-IN" smtClean="0"/>
              <a:t>12-11-2018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07DADE5-0F86-44F1-99DC-C23E80443F85}" type="slidenum">
              <a:rPr lang="en-IN" smtClean="0"/>
              <a:t>‹#›</a:t>
            </a:fld>
            <a:endParaRPr lang="en-IN"/>
          </a:p>
        </p:txBody>
      </p:sp>
    </p:spTree>
    <p:extLst>
      <p:ext uri="{BB962C8B-B14F-4D97-AF65-F5344CB8AC3E}">
        <p14:creationId xmlns:p14="http://schemas.microsoft.com/office/powerpoint/2010/main" val="220729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76C6CC-9F50-4827-9814-BC24778CB037}" type="datetimeFigureOut">
              <a:rPr lang="en-IN" smtClean="0"/>
              <a:t>12-11-2018</a:t>
            </a:fld>
            <a:endParaRPr lang="en-IN"/>
          </a:p>
        </p:txBody>
      </p:sp>
      <p:sp>
        <p:nvSpPr>
          <p:cNvPr id="5" name="Footer Placeholder 4"/>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07DADE5-0F86-44F1-99DC-C23E80443F85}" type="slidenum">
              <a:rPr lang="en-IN" smtClean="0"/>
              <a:t>‹#›</a:t>
            </a:fld>
            <a:endParaRPr lang="en-IN"/>
          </a:p>
        </p:txBody>
      </p:sp>
    </p:spTree>
    <p:extLst>
      <p:ext uri="{BB962C8B-B14F-4D97-AF65-F5344CB8AC3E}">
        <p14:creationId xmlns:p14="http://schemas.microsoft.com/office/powerpoint/2010/main" val="247571808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76C6CC-9F50-4827-9814-BC24778CB037}" type="datetimeFigureOut">
              <a:rPr lang="en-IN" smtClean="0"/>
              <a:t>12-11-2018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07DADE5-0F86-44F1-99DC-C23E80443F85}" type="slidenum">
              <a:rPr lang="en-IN" smtClean="0"/>
              <a:t>‹#›</a:t>
            </a:fld>
            <a:endParaRPr lang="en-IN"/>
          </a:p>
        </p:txBody>
      </p:sp>
    </p:spTree>
    <p:extLst>
      <p:ext uri="{BB962C8B-B14F-4D97-AF65-F5344CB8AC3E}">
        <p14:creationId xmlns:p14="http://schemas.microsoft.com/office/powerpoint/2010/main" val="174739586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76C6CC-9F50-4827-9814-BC24778CB037}" type="datetimeFigureOut">
              <a:rPr lang="en-IN" smtClean="0"/>
              <a:t>12-11-2018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07DADE5-0F86-44F1-99DC-C23E80443F85}" type="slidenum">
              <a:rPr lang="en-IN" smtClean="0"/>
              <a:t>‹#›</a:t>
            </a:fld>
            <a:endParaRPr lang="en-IN"/>
          </a:p>
        </p:txBody>
      </p:sp>
    </p:spTree>
    <p:extLst>
      <p:ext uri="{BB962C8B-B14F-4D97-AF65-F5344CB8AC3E}">
        <p14:creationId xmlns:p14="http://schemas.microsoft.com/office/powerpoint/2010/main" val="16147113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76C6CC-9F50-4827-9814-BC24778CB037}" type="datetimeFigureOut">
              <a:rPr lang="en-IN" smtClean="0"/>
              <a:t>12-11-2018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07DADE5-0F86-44F1-99DC-C23E80443F85}" type="slidenum">
              <a:rPr lang="en-IN" smtClean="0"/>
              <a:t>‹#›</a:t>
            </a:fld>
            <a:endParaRPr lang="en-IN"/>
          </a:p>
        </p:txBody>
      </p:sp>
    </p:spTree>
    <p:extLst>
      <p:ext uri="{BB962C8B-B14F-4D97-AF65-F5344CB8AC3E}">
        <p14:creationId xmlns:p14="http://schemas.microsoft.com/office/powerpoint/2010/main" val="4150234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76C6CC-9F50-4827-9814-BC24778CB037}" type="datetimeFigureOut">
              <a:rPr lang="en-IN" smtClean="0"/>
              <a:t>12-11-2018</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07DADE5-0F86-44F1-99DC-C23E80443F85}" type="slidenum">
              <a:rPr lang="en-IN" smtClean="0"/>
              <a:t>‹#›</a:t>
            </a:fld>
            <a:endParaRPr lang="en-IN"/>
          </a:p>
        </p:txBody>
      </p:sp>
    </p:spTree>
    <p:extLst>
      <p:ext uri="{BB962C8B-B14F-4D97-AF65-F5344CB8AC3E}">
        <p14:creationId xmlns:p14="http://schemas.microsoft.com/office/powerpoint/2010/main" val="159576533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676C6CC-9F50-4827-9814-BC24778CB037}" type="datetimeFigureOut">
              <a:rPr lang="en-IN" smtClean="0"/>
              <a:t>12-11-2018</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07DADE5-0F86-44F1-99DC-C23E80443F85}" type="slidenum">
              <a:rPr lang="en-IN" smtClean="0"/>
              <a:t>‹#›</a:t>
            </a:fld>
            <a:endParaRPr lang="en-IN"/>
          </a:p>
        </p:txBody>
      </p:sp>
    </p:spTree>
    <p:extLst>
      <p:ext uri="{BB962C8B-B14F-4D97-AF65-F5344CB8AC3E}">
        <p14:creationId xmlns:p14="http://schemas.microsoft.com/office/powerpoint/2010/main" val="284494024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676C6CC-9F50-4827-9814-BC24778CB037}" type="datetimeFigureOut">
              <a:rPr lang="en-IN" smtClean="0"/>
              <a:t>12-11-2018</a:t>
            </a:fld>
            <a:endParaRPr lang="en-IN"/>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07DADE5-0F86-44F1-99DC-C23E80443F85}" type="slidenum">
              <a:rPr lang="en-IN" smtClean="0"/>
              <a:t>‹#›</a:t>
            </a:fld>
            <a:endParaRPr lang="en-IN"/>
          </a:p>
        </p:txBody>
      </p:sp>
    </p:spTree>
    <p:extLst>
      <p:ext uri="{BB962C8B-B14F-4D97-AF65-F5344CB8AC3E}">
        <p14:creationId xmlns:p14="http://schemas.microsoft.com/office/powerpoint/2010/main" val="2882076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676C6CC-9F50-4827-9814-BC24778CB037}" type="datetimeFigureOut">
              <a:rPr lang="en-IN" smtClean="0"/>
              <a:t>12-11-2018</a:t>
            </a:fld>
            <a:endParaRPr lang="en-IN"/>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IN"/>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507DADE5-0F86-44F1-99DC-C23E80443F85}" type="slidenum">
              <a:rPr lang="en-IN" smtClean="0"/>
              <a:t>‹#›</a:t>
            </a:fld>
            <a:endParaRPr lang="en-IN"/>
          </a:p>
        </p:txBody>
      </p:sp>
    </p:spTree>
    <p:extLst>
      <p:ext uri="{BB962C8B-B14F-4D97-AF65-F5344CB8AC3E}">
        <p14:creationId xmlns:p14="http://schemas.microsoft.com/office/powerpoint/2010/main" val="2734925351"/>
      </p:ext>
    </p:extLst>
  </p:cSld>
  <p:clrMap bg1="lt1" tx1="dk1" bg2="lt2" tx2="dk2" accent1="accent1" accent2="accent2" accent3="accent3" accent4="accent4" accent5="accent5" accent6="accent6" hlink="hlink" folHlink="folHlink"/>
  <p:sldLayoutIdLst>
    <p:sldLayoutId id="2147484748" r:id="rId1"/>
    <p:sldLayoutId id="2147484749" r:id="rId2"/>
    <p:sldLayoutId id="2147484750" r:id="rId3"/>
    <p:sldLayoutId id="2147484751" r:id="rId4"/>
    <p:sldLayoutId id="2147484752" r:id="rId5"/>
    <p:sldLayoutId id="2147484753" r:id="rId6"/>
    <p:sldLayoutId id="2147484754" r:id="rId7"/>
    <p:sldLayoutId id="2147484755" r:id="rId8"/>
    <p:sldLayoutId id="2147484756" r:id="rId9"/>
    <p:sldLayoutId id="2147484757" r:id="rId10"/>
    <p:sldLayoutId id="2147484758" r:id="rId11"/>
    <p:sldLayoutId id="2147484759" r:id="rId12"/>
    <p:sldLayoutId id="2147484760" r:id="rId13"/>
    <p:sldLayoutId id="2147484761" r:id="rId14"/>
    <p:sldLayoutId id="2147484762" r:id="rId15"/>
    <p:sldLayoutId id="2147484763" r:id="rId16"/>
    <p:sldLayoutId id="2147484764"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05833"/>
            <a:ext cx="8825658" cy="2677648"/>
          </a:xfrm>
        </p:spPr>
        <p:txBody>
          <a:bodyPr/>
          <a:lstStyle/>
          <a:p>
            <a:pPr algn="ctr"/>
            <a:r>
              <a:rPr lang="en-IN" sz="12000" dirty="0" smtClean="0"/>
              <a:t>  </a:t>
            </a:r>
            <a:r>
              <a:rPr lang="hi-IN" sz="12000" b="1" dirty="0" smtClean="0"/>
              <a:t>मेरा</a:t>
            </a:r>
            <a:r>
              <a:rPr lang="en-IN" sz="12000" b="1" dirty="0" smtClean="0"/>
              <a:t> </a:t>
            </a:r>
            <a:r>
              <a:rPr lang="hi-IN" sz="12000" b="1" dirty="0" smtClean="0"/>
              <a:t>जीवन </a:t>
            </a:r>
            <a:endParaRPr lang="en-IN" sz="12000" b="1" dirty="0"/>
          </a:p>
        </p:txBody>
      </p:sp>
      <p:sp>
        <p:nvSpPr>
          <p:cNvPr id="3" name="Subtitle 2"/>
          <p:cNvSpPr>
            <a:spLocks noGrp="1"/>
          </p:cNvSpPr>
          <p:nvPr>
            <p:ph type="subTitle" idx="1"/>
          </p:nvPr>
        </p:nvSpPr>
        <p:spPr>
          <a:xfrm>
            <a:off x="779884" y="4028080"/>
            <a:ext cx="10497716" cy="1026520"/>
          </a:xfrm>
        </p:spPr>
        <p:txBody>
          <a:bodyPr>
            <a:normAutofit/>
          </a:bodyPr>
          <a:lstStyle/>
          <a:p>
            <a:pPr algn="ctr"/>
            <a:r>
              <a:rPr lang="en-IN" sz="2800" dirty="0">
                <a:solidFill>
                  <a:schemeClr val="bg1">
                    <a:lumMod val="95000"/>
                  </a:schemeClr>
                </a:solidFill>
              </a:rPr>
              <a:t>Presented by:- Reshma Khan </a:t>
            </a:r>
            <a:endParaRPr lang="en-IN" sz="2800" dirty="0" smtClean="0">
              <a:solidFill>
                <a:schemeClr val="bg1">
                  <a:lumMod val="95000"/>
                </a:schemeClr>
              </a:solidFill>
            </a:endParaRPr>
          </a:p>
          <a:p>
            <a:pPr algn="ctr"/>
            <a:r>
              <a:rPr lang="en-IN" sz="2000" dirty="0" smtClean="0">
                <a:solidFill>
                  <a:schemeClr val="accent1">
                    <a:lumMod val="40000"/>
                    <a:lumOff val="60000"/>
                  </a:schemeClr>
                </a:solidFill>
              </a:rPr>
              <a:t>(</a:t>
            </a:r>
            <a:r>
              <a:rPr lang="en-IN" sz="2000" dirty="0">
                <a:solidFill>
                  <a:schemeClr val="accent1">
                    <a:lumMod val="40000"/>
                    <a:lumOff val="60000"/>
                  </a:schemeClr>
                </a:solidFill>
              </a:rPr>
              <a:t>Asst.Professor, YEWS </a:t>
            </a:r>
            <a:r>
              <a:rPr lang="en-IN" sz="2000" dirty="0" smtClean="0">
                <a:solidFill>
                  <a:schemeClr val="accent1">
                    <a:lumMod val="40000"/>
                    <a:lumOff val="60000"/>
                  </a:schemeClr>
                </a:solidFill>
              </a:rPr>
              <a:t>National senior College</a:t>
            </a:r>
            <a:r>
              <a:rPr lang="en-IN" sz="2000" dirty="0">
                <a:solidFill>
                  <a:schemeClr val="accent1">
                    <a:lumMod val="40000"/>
                    <a:lumOff val="60000"/>
                  </a:schemeClr>
                </a:solidFill>
              </a:rPr>
              <a:t>.)</a:t>
            </a:r>
          </a:p>
          <a:p>
            <a:pPr algn="ctr"/>
            <a:endParaRPr lang="en-IN" sz="2000" dirty="0"/>
          </a:p>
        </p:txBody>
      </p:sp>
    </p:spTree>
    <p:extLst>
      <p:ext uri="{BB962C8B-B14F-4D97-AF65-F5344CB8AC3E}">
        <p14:creationId xmlns:p14="http://schemas.microsoft.com/office/powerpoint/2010/main" val="21770973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0" end="0"/>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71500" y="508000"/>
            <a:ext cx="4699000" cy="5867400"/>
          </a:xfrm>
        </p:spPr>
        <p:txBody>
          <a:bodyPr>
            <a:normAutofit lnSpcReduction="10000"/>
          </a:bodyPr>
          <a:lstStyle/>
          <a:p>
            <a:pPr marL="342900" indent="-342900" algn="just">
              <a:buClr>
                <a:schemeClr val="bg1"/>
              </a:buClr>
              <a:buFont typeface="Wingdings" panose="05000000000000000000" pitchFamily="2" charset="2"/>
              <a:buChar char="ü"/>
            </a:pPr>
            <a:r>
              <a:rPr lang="en-US" sz="1800" dirty="0" err="1">
                <a:solidFill>
                  <a:schemeClr val="bg1"/>
                </a:solidFill>
              </a:rPr>
              <a:t>मुंशी</a:t>
            </a:r>
            <a:r>
              <a:rPr lang="en-US" sz="1800" dirty="0">
                <a:solidFill>
                  <a:schemeClr val="bg1"/>
                </a:solidFill>
              </a:rPr>
              <a:t> </a:t>
            </a:r>
            <a:r>
              <a:rPr lang="en-US" sz="1800" dirty="0" err="1">
                <a:solidFill>
                  <a:schemeClr val="bg1"/>
                </a:solidFill>
              </a:rPr>
              <a:t>प्रेमचंद</a:t>
            </a:r>
            <a:r>
              <a:rPr lang="en-US" sz="1800" dirty="0">
                <a:solidFill>
                  <a:schemeClr val="bg1"/>
                </a:solidFill>
              </a:rPr>
              <a:t> </a:t>
            </a:r>
            <a:r>
              <a:rPr lang="en-US" sz="1800" dirty="0" err="1">
                <a:solidFill>
                  <a:schemeClr val="bg1"/>
                </a:solidFill>
              </a:rPr>
              <a:t>का</a:t>
            </a:r>
            <a:r>
              <a:rPr lang="en-US" sz="1800" dirty="0">
                <a:solidFill>
                  <a:schemeClr val="bg1"/>
                </a:solidFill>
              </a:rPr>
              <a:t> </a:t>
            </a:r>
            <a:r>
              <a:rPr lang="en-US" sz="1800" dirty="0" err="1">
                <a:solidFill>
                  <a:schemeClr val="bg1"/>
                </a:solidFill>
              </a:rPr>
              <a:t>जन्म</a:t>
            </a:r>
            <a:r>
              <a:rPr lang="en-US" sz="1800" dirty="0">
                <a:solidFill>
                  <a:schemeClr val="bg1"/>
                </a:solidFill>
              </a:rPr>
              <a:t> </a:t>
            </a:r>
            <a:r>
              <a:rPr lang="en-US" sz="1800" dirty="0" smtClean="0">
                <a:solidFill>
                  <a:schemeClr val="bg1"/>
                </a:solidFill>
              </a:rPr>
              <a:t>३</a:t>
            </a:r>
            <a:r>
              <a:rPr lang="en-US" sz="1800" dirty="0">
                <a:solidFill>
                  <a:schemeClr val="bg1"/>
                </a:solidFill>
              </a:rPr>
              <a:t>१</a:t>
            </a:r>
            <a:r>
              <a:rPr lang="en-US" sz="1800" dirty="0" smtClean="0">
                <a:solidFill>
                  <a:schemeClr val="bg1"/>
                </a:solidFill>
              </a:rPr>
              <a:t> </a:t>
            </a:r>
            <a:r>
              <a:rPr lang="en-US" sz="1800" dirty="0">
                <a:solidFill>
                  <a:schemeClr val="bg1"/>
                </a:solidFill>
              </a:rPr>
              <a:t>, </a:t>
            </a:r>
            <a:r>
              <a:rPr lang="en-US" sz="1800" dirty="0" err="1">
                <a:solidFill>
                  <a:schemeClr val="bg1"/>
                </a:solidFill>
              </a:rPr>
              <a:t>जुलाई</a:t>
            </a:r>
            <a:r>
              <a:rPr lang="en-US" sz="1800" dirty="0">
                <a:solidFill>
                  <a:schemeClr val="bg1"/>
                </a:solidFill>
              </a:rPr>
              <a:t> १८८0 </a:t>
            </a:r>
            <a:r>
              <a:rPr lang="en-US" sz="1800" dirty="0" err="1">
                <a:solidFill>
                  <a:schemeClr val="bg1"/>
                </a:solidFill>
              </a:rPr>
              <a:t>को</a:t>
            </a:r>
            <a:r>
              <a:rPr lang="en-US" sz="1800" dirty="0">
                <a:solidFill>
                  <a:schemeClr val="bg1"/>
                </a:solidFill>
              </a:rPr>
              <a:t> </a:t>
            </a:r>
            <a:r>
              <a:rPr lang="en-US" sz="1800" dirty="0" err="1">
                <a:solidFill>
                  <a:schemeClr val="bg1"/>
                </a:solidFill>
              </a:rPr>
              <a:t>वाराणसी</a:t>
            </a:r>
            <a:r>
              <a:rPr lang="en-US" sz="1800" dirty="0">
                <a:solidFill>
                  <a:schemeClr val="bg1"/>
                </a:solidFill>
              </a:rPr>
              <a:t> </a:t>
            </a:r>
            <a:r>
              <a:rPr lang="en-US" sz="1800" dirty="0" err="1">
                <a:solidFill>
                  <a:schemeClr val="bg1"/>
                </a:solidFill>
              </a:rPr>
              <a:t>से</a:t>
            </a:r>
            <a:r>
              <a:rPr lang="en-US" sz="1800" dirty="0">
                <a:solidFill>
                  <a:schemeClr val="bg1"/>
                </a:solidFill>
              </a:rPr>
              <a:t> </a:t>
            </a:r>
            <a:r>
              <a:rPr lang="en-US" sz="1800" dirty="0" err="1">
                <a:solidFill>
                  <a:schemeClr val="bg1"/>
                </a:solidFill>
              </a:rPr>
              <a:t>लगभग</a:t>
            </a:r>
            <a:r>
              <a:rPr lang="en-US" sz="1800" dirty="0">
                <a:solidFill>
                  <a:schemeClr val="bg1"/>
                </a:solidFill>
              </a:rPr>
              <a:t> </a:t>
            </a:r>
            <a:r>
              <a:rPr lang="en-US" sz="1800" dirty="0" err="1">
                <a:solidFill>
                  <a:schemeClr val="bg1"/>
                </a:solidFill>
              </a:rPr>
              <a:t>चार</a:t>
            </a:r>
            <a:r>
              <a:rPr lang="en-US" sz="1800" dirty="0">
                <a:solidFill>
                  <a:schemeClr val="bg1"/>
                </a:solidFill>
              </a:rPr>
              <a:t> </a:t>
            </a:r>
            <a:r>
              <a:rPr lang="en-US" sz="1800" dirty="0" err="1">
                <a:solidFill>
                  <a:schemeClr val="bg1"/>
                </a:solidFill>
              </a:rPr>
              <a:t>मील</a:t>
            </a:r>
            <a:r>
              <a:rPr lang="en-US" sz="1800" dirty="0">
                <a:solidFill>
                  <a:schemeClr val="bg1"/>
                </a:solidFill>
              </a:rPr>
              <a:t> </a:t>
            </a:r>
            <a:r>
              <a:rPr lang="en-US" sz="1800" dirty="0" err="1">
                <a:solidFill>
                  <a:schemeClr val="bg1"/>
                </a:solidFill>
              </a:rPr>
              <a:t>दूर</a:t>
            </a:r>
            <a:r>
              <a:rPr lang="en-US" sz="1800" dirty="0">
                <a:solidFill>
                  <a:schemeClr val="bg1"/>
                </a:solidFill>
              </a:rPr>
              <a:t> </a:t>
            </a:r>
            <a:r>
              <a:rPr lang="en-US" sz="1800" dirty="0" err="1">
                <a:solidFill>
                  <a:schemeClr val="bg1"/>
                </a:solidFill>
              </a:rPr>
              <a:t>लमही</a:t>
            </a:r>
            <a:r>
              <a:rPr lang="en-US" sz="1800" dirty="0">
                <a:solidFill>
                  <a:schemeClr val="bg1"/>
                </a:solidFill>
              </a:rPr>
              <a:t> </a:t>
            </a:r>
            <a:r>
              <a:rPr lang="en-US" sz="1800" dirty="0" err="1">
                <a:solidFill>
                  <a:schemeClr val="bg1"/>
                </a:solidFill>
              </a:rPr>
              <a:t>गाँव</a:t>
            </a:r>
            <a:r>
              <a:rPr lang="en-US" sz="1800" dirty="0">
                <a:solidFill>
                  <a:schemeClr val="bg1"/>
                </a:solidFill>
              </a:rPr>
              <a:t> </a:t>
            </a:r>
            <a:r>
              <a:rPr lang="en-US" sz="1800" dirty="0" err="1">
                <a:solidFill>
                  <a:schemeClr val="bg1"/>
                </a:solidFill>
              </a:rPr>
              <a:t>में</a:t>
            </a:r>
            <a:r>
              <a:rPr lang="en-US" sz="1800" dirty="0">
                <a:solidFill>
                  <a:schemeClr val="bg1"/>
                </a:solidFill>
              </a:rPr>
              <a:t> </a:t>
            </a:r>
            <a:r>
              <a:rPr lang="en-US" sz="1800" dirty="0" err="1">
                <a:solidFill>
                  <a:schemeClr val="bg1"/>
                </a:solidFill>
              </a:rPr>
              <a:t>हुआ</a:t>
            </a:r>
            <a:r>
              <a:rPr lang="en-US" sz="1800" dirty="0" smtClean="0">
                <a:solidFill>
                  <a:schemeClr val="bg1"/>
                </a:solidFill>
              </a:rPr>
              <a:t>।</a:t>
            </a:r>
          </a:p>
          <a:p>
            <a:pPr marL="342900" indent="-342900" algn="just">
              <a:buClr>
                <a:schemeClr val="bg1"/>
              </a:buClr>
              <a:buFont typeface="Wingdings" panose="05000000000000000000" pitchFamily="2" charset="2"/>
              <a:buChar char="ü"/>
            </a:pPr>
            <a:r>
              <a:rPr lang="en-US" sz="1800" dirty="0" err="1">
                <a:solidFill>
                  <a:schemeClr val="bg1"/>
                </a:solidFill>
              </a:rPr>
              <a:t>प्रेमचंद</a:t>
            </a:r>
            <a:r>
              <a:rPr lang="en-US" sz="1800" dirty="0">
                <a:solidFill>
                  <a:schemeClr val="bg1"/>
                </a:solidFill>
              </a:rPr>
              <a:t> </a:t>
            </a:r>
            <a:r>
              <a:rPr lang="en-US" sz="1800" dirty="0" err="1">
                <a:solidFill>
                  <a:schemeClr val="bg1"/>
                </a:solidFill>
              </a:rPr>
              <a:t>का</a:t>
            </a:r>
            <a:r>
              <a:rPr lang="en-US" sz="1800" dirty="0">
                <a:solidFill>
                  <a:schemeClr val="bg1"/>
                </a:solidFill>
              </a:rPr>
              <a:t> </a:t>
            </a:r>
            <a:r>
              <a:rPr lang="en-US" sz="1800" dirty="0" err="1">
                <a:solidFill>
                  <a:schemeClr val="bg1"/>
                </a:solidFill>
              </a:rPr>
              <a:t>वास्तविक</a:t>
            </a:r>
            <a:r>
              <a:rPr lang="en-US" sz="1800" dirty="0">
                <a:solidFill>
                  <a:schemeClr val="bg1"/>
                </a:solidFill>
              </a:rPr>
              <a:t> </a:t>
            </a:r>
            <a:r>
              <a:rPr lang="en-US" sz="1800" dirty="0" err="1">
                <a:solidFill>
                  <a:schemeClr val="bg1"/>
                </a:solidFill>
              </a:rPr>
              <a:t>नाम</a:t>
            </a:r>
            <a:r>
              <a:rPr lang="en-US" sz="1800" dirty="0">
                <a:solidFill>
                  <a:schemeClr val="bg1"/>
                </a:solidFill>
              </a:rPr>
              <a:t> </a:t>
            </a:r>
            <a:r>
              <a:rPr lang="en-US" sz="1800" dirty="0" err="1">
                <a:solidFill>
                  <a:schemeClr val="bg1"/>
                </a:solidFill>
              </a:rPr>
              <a:t>धनपत</a:t>
            </a:r>
            <a:r>
              <a:rPr lang="en-US" sz="1800" dirty="0">
                <a:solidFill>
                  <a:schemeClr val="bg1"/>
                </a:solidFill>
              </a:rPr>
              <a:t> </a:t>
            </a:r>
            <a:r>
              <a:rPr lang="en-US" sz="1800" dirty="0" err="1">
                <a:solidFill>
                  <a:schemeClr val="bg1"/>
                </a:solidFill>
              </a:rPr>
              <a:t>राय</a:t>
            </a:r>
            <a:r>
              <a:rPr lang="en-US" sz="1800" dirty="0">
                <a:solidFill>
                  <a:schemeClr val="bg1"/>
                </a:solidFill>
              </a:rPr>
              <a:t> </a:t>
            </a:r>
            <a:r>
              <a:rPr lang="en-US" sz="1800" dirty="0" err="1">
                <a:solidFill>
                  <a:schemeClr val="bg1"/>
                </a:solidFill>
              </a:rPr>
              <a:t>श्रीवास्तव</a:t>
            </a:r>
            <a:r>
              <a:rPr lang="en-US" sz="1800" dirty="0">
                <a:solidFill>
                  <a:schemeClr val="bg1"/>
                </a:solidFill>
              </a:rPr>
              <a:t> </a:t>
            </a:r>
            <a:r>
              <a:rPr lang="en-US" sz="1800" dirty="0" err="1" smtClean="0">
                <a:solidFill>
                  <a:schemeClr val="bg1"/>
                </a:solidFill>
              </a:rPr>
              <a:t>था</a:t>
            </a:r>
            <a:r>
              <a:rPr lang="en-US" sz="1800" dirty="0" smtClean="0">
                <a:solidFill>
                  <a:schemeClr val="bg1"/>
                </a:solidFill>
              </a:rPr>
              <a:t>।</a:t>
            </a:r>
          </a:p>
          <a:p>
            <a:pPr marL="285750" indent="-285750" algn="just">
              <a:buClr>
                <a:schemeClr val="bg1"/>
              </a:buClr>
              <a:buFont typeface="Wingdings" panose="05000000000000000000" pitchFamily="2" charset="2"/>
              <a:buChar char="ü"/>
            </a:pPr>
            <a:r>
              <a:rPr lang="en-US" sz="1800" dirty="0" smtClean="0">
                <a:solidFill>
                  <a:schemeClr val="bg1"/>
                </a:solidFill>
              </a:rPr>
              <a:t>‘</a:t>
            </a:r>
            <a:r>
              <a:rPr lang="en-US" sz="1800" dirty="0" err="1">
                <a:solidFill>
                  <a:schemeClr val="bg1"/>
                </a:solidFill>
              </a:rPr>
              <a:t>बडे</a:t>
            </a:r>
            <a:r>
              <a:rPr lang="en-US" sz="1800" dirty="0">
                <a:solidFill>
                  <a:schemeClr val="bg1"/>
                </a:solidFill>
              </a:rPr>
              <a:t> </a:t>
            </a:r>
            <a:r>
              <a:rPr lang="en-US" sz="1800" dirty="0" err="1">
                <a:solidFill>
                  <a:schemeClr val="bg1"/>
                </a:solidFill>
              </a:rPr>
              <a:t>घर</a:t>
            </a:r>
            <a:r>
              <a:rPr lang="en-US" sz="1800" dirty="0">
                <a:solidFill>
                  <a:schemeClr val="bg1"/>
                </a:solidFill>
              </a:rPr>
              <a:t> </a:t>
            </a:r>
            <a:r>
              <a:rPr lang="en-US" sz="1800" dirty="0" err="1">
                <a:solidFill>
                  <a:schemeClr val="bg1"/>
                </a:solidFill>
              </a:rPr>
              <a:t>की</a:t>
            </a:r>
            <a:r>
              <a:rPr lang="en-US" sz="1800" dirty="0">
                <a:solidFill>
                  <a:schemeClr val="bg1"/>
                </a:solidFill>
              </a:rPr>
              <a:t> </a:t>
            </a:r>
            <a:r>
              <a:rPr lang="en-US" sz="1800" dirty="0" err="1">
                <a:solidFill>
                  <a:schemeClr val="bg1"/>
                </a:solidFill>
              </a:rPr>
              <a:t>बेटी</a:t>
            </a:r>
            <a:r>
              <a:rPr lang="en-US" sz="1800" dirty="0" smtClean="0">
                <a:solidFill>
                  <a:schemeClr val="bg1"/>
                </a:solidFill>
              </a:rPr>
              <a:t>’</a:t>
            </a:r>
            <a:r>
              <a:rPr lang="en-IN" sz="1800" dirty="0">
                <a:solidFill>
                  <a:schemeClr val="bg1"/>
                </a:solidFill>
              </a:rPr>
              <a:t> </a:t>
            </a:r>
            <a:r>
              <a:rPr lang="en-US" sz="1800" dirty="0" smtClean="0">
                <a:solidFill>
                  <a:schemeClr val="bg1"/>
                </a:solidFill>
              </a:rPr>
              <a:t>'</a:t>
            </a:r>
            <a:r>
              <a:rPr lang="en-US" sz="1800" dirty="0" err="1" smtClean="0">
                <a:solidFill>
                  <a:schemeClr val="bg1"/>
                </a:solidFill>
              </a:rPr>
              <a:t>सौत</a:t>
            </a:r>
            <a:r>
              <a:rPr lang="en-US" sz="1800" dirty="0">
                <a:solidFill>
                  <a:schemeClr val="bg1"/>
                </a:solidFill>
              </a:rPr>
              <a:t>, </a:t>
            </a:r>
            <a:r>
              <a:rPr lang="en-US" sz="1800" dirty="0" err="1">
                <a:solidFill>
                  <a:schemeClr val="bg1"/>
                </a:solidFill>
              </a:rPr>
              <a:t>सजनता</a:t>
            </a:r>
            <a:r>
              <a:rPr lang="en-US" sz="1800" dirty="0">
                <a:solidFill>
                  <a:schemeClr val="bg1"/>
                </a:solidFill>
              </a:rPr>
              <a:t> </a:t>
            </a:r>
            <a:r>
              <a:rPr lang="en-US" sz="1800" dirty="0" err="1">
                <a:solidFill>
                  <a:schemeClr val="bg1"/>
                </a:solidFill>
              </a:rPr>
              <a:t>का</a:t>
            </a:r>
            <a:r>
              <a:rPr lang="en-US" sz="1800" dirty="0">
                <a:solidFill>
                  <a:schemeClr val="bg1"/>
                </a:solidFill>
              </a:rPr>
              <a:t> </a:t>
            </a:r>
            <a:r>
              <a:rPr lang="en-US" sz="1800" dirty="0" err="1">
                <a:solidFill>
                  <a:schemeClr val="bg1"/>
                </a:solidFill>
              </a:rPr>
              <a:t>दंड</a:t>
            </a:r>
            <a:r>
              <a:rPr lang="en-US" sz="1800" dirty="0">
                <a:solidFill>
                  <a:schemeClr val="bg1"/>
                </a:solidFill>
              </a:rPr>
              <a:t>, </a:t>
            </a:r>
            <a:r>
              <a:rPr lang="en-US" sz="1800" dirty="0" err="1">
                <a:solidFill>
                  <a:schemeClr val="bg1"/>
                </a:solidFill>
              </a:rPr>
              <a:t>पंच</a:t>
            </a:r>
            <a:r>
              <a:rPr lang="en-US" sz="1800" dirty="0">
                <a:solidFill>
                  <a:schemeClr val="bg1"/>
                </a:solidFill>
              </a:rPr>
              <a:t> </a:t>
            </a:r>
            <a:r>
              <a:rPr lang="en-US" sz="1800" dirty="0" err="1">
                <a:solidFill>
                  <a:schemeClr val="bg1"/>
                </a:solidFill>
              </a:rPr>
              <a:t>परमेश्वर</a:t>
            </a:r>
            <a:r>
              <a:rPr lang="en-US" sz="1800" dirty="0">
                <a:solidFill>
                  <a:schemeClr val="bg1"/>
                </a:solidFill>
              </a:rPr>
              <a:t>, '</a:t>
            </a:r>
            <a:r>
              <a:rPr lang="en-US" sz="1800" dirty="0" err="1">
                <a:solidFill>
                  <a:schemeClr val="bg1"/>
                </a:solidFill>
              </a:rPr>
              <a:t>नमक</a:t>
            </a:r>
            <a:r>
              <a:rPr lang="en-US" sz="1800" dirty="0">
                <a:solidFill>
                  <a:schemeClr val="bg1"/>
                </a:solidFill>
              </a:rPr>
              <a:t> </a:t>
            </a:r>
            <a:r>
              <a:rPr lang="en-US" sz="1800" dirty="0" err="1">
                <a:solidFill>
                  <a:schemeClr val="bg1"/>
                </a:solidFill>
              </a:rPr>
              <a:t>का</a:t>
            </a:r>
            <a:r>
              <a:rPr lang="en-US" sz="1800" dirty="0">
                <a:solidFill>
                  <a:schemeClr val="bg1"/>
                </a:solidFill>
              </a:rPr>
              <a:t> </a:t>
            </a:r>
            <a:r>
              <a:rPr lang="en-US" sz="1800" dirty="0" err="1">
                <a:solidFill>
                  <a:schemeClr val="bg1"/>
                </a:solidFill>
              </a:rPr>
              <a:t>दारोगा</a:t>
            </a:r>
            <a:r>
              <a:rPr lang="en-US" sz="1800" dirty="0">
                <a:solidFill>
                  <a:schemeClr val="bg1"/>
                </a:solidFill>
              </a:rPr>
              <a:t>, ‘</a:t>
            </a:r>
            <a:r>
              <a:rPr lang="en-US" sz="1800" dirty="0" err="1">
                <a:solidFill>
                  <a:schemeClr val="bg1"/>
                </a:solidFill>
              </a:rPr>
              <a:t>उपदेश</a:t>
            </a:r>
            <a:r>
              <a:rPr lang="en-US" sz="1800" dirty="0">
                <a:solidFill>
                  <a:schemeClr val="bg1"/>
                </a:solidFill>
              </a:rPr>
              <a:t>', '</a:t>
            </a:r>
            <a:r>
              <a:rPr lang="en-US" sz="1800" dirty="0" err="1">
                <a:solidFill>
                  <a:schemeClr val="bg1"/>
                </a:solidFill>
              </a:rPr>
              <a:t>परीक्षा</a:t>
            </a:r>
            <a:r>
              <a:rPr lang="en-US" sz="1800" dirty="0">
                <a:solidFill>
                  <a:schemeClr val="bg1"/>
                </a:solidFill>
              </a:rPr>
              <a:t>' </a:t>
            </a:r>
            <a:r>
              <a:rPr lang="en-US" sz="1800" dirty="0" err="1">
                <a:solidFill>
                  <a:schemeClr val="bg1"/>
                </a:solidFill>
              </a:rPr>
              <a:t>आदि</a:t>
            </a:r>
            <a:r>
              <a:rPr lang="en-US" sz="1800" dirty="0">
                <a:solidFill>
                  <a:schemeClr val="bg1"/>
                </a:solidFill>
              </a:rPr>
              <a:t> </a:t>
            </a:r>
            <a:r>
              <a:rPr lang="en-US" sz="1800" dirty="0" err="1">
                <a:solidFill>
                  <a:schemeClr val="bg1"/>
                </a:solidFill>
              </a:rPr>
              <a:t>कहानियाँ</a:t>
            </a:r>
            <a:r>
              <a:rPr lang="en-US" sz="1800" dirty="0">
                <a:solidFill>
                  <a:schemeClr val="bg1"/>
                </a:solidFill>
              </a:rPr>
              <a:t> </a:t>
            </a:r>
            <a:r>
              <a:rPr lang="en-US" sz="1800" dirty="0" err="1" smtClean="0">
                <a:solidFill>
                  <a:schemeClr val="bg1"/>
                </a:solidFill>
              </a:rPr>
              <a:t>प्रेमचंद</a:t>
            </a:r>
            <a:r>
              <a:rPr lang="en-IN" sz="1800" dirty="0">
                <a:solidFill>
                  <a:schemeClr val="bg1"/>
                </a:solidFill>
              </a:rPr>
              <a:t> </a:t>
            </a:r>
            <a:r>
              <a:rPr lang="en-US" sz="1800" dirty="0" err="1" smtClean="0">
                <a:solidFill>
                  <a:schemeClr val="bg1"/>
                </a:solidFill>
              </a:rPr>
              <a:t>की</a:t>
            </a:r>
            <a:r>
              <a:rPr lang="en-US" sz="1800" dirty="0" smtClean="0">
                <a:solidFill>
                  <a:schemeClr val="bg1"/>
                </a:solidFill>
              </a:rPr>
              <a:t> </a:t>
            </a:r>
            <a:r>
              <a:rPr lang="en-US" sz="1800" dirty="0" err="1">
                <a:solidFill>
                  <a:schemeClr val="bg1"/>
                </a:solidFill>
              </a:rPr>
              <a:t>सर्वश्रेष्ठ</a:t>
            </a:r>
            <a:r>
              <a:rPr lang="en-US" sz="1800" dirty="0">
                <a:solidFill>
                  <a:schemeClr val="bg1"/>
                </a:solidFill>
              </a:rPr>
              <a:t> </a:t>
            </a:r>
            <a:r>
              <a:rPr lang="en-US" sz="1800" dirty="0" err="1">
                <a:solidFill>
                  <a:schemeClr val="bg1"/>
                </a:solidFill>
              </a:rPr>
              <a:t>कहानियों</a:t>
            </a:r>
            <a:r>
              <a:rPr lang="en-US" sz="1800" dirty="0">
                <a:solidFill>
                  <a:schemeClr val="bg1"/>
                </a:solidFill>
              </a:rPr>
              <a:t> </a:t>
            </a:r>
            <a:r>
              <a:rPr lang="en-US" sz="1800" dirty="0" err="1">
                <a:solidFill>
                  <a:schemeClr val="bg1"/>
                </a:solidFill>
              </a:rPr>
              <a:t>में</a:t>
            </a:r>
            <a:r>
              <a:rPr lang="en-US" sz="1800" dirty="0">
                <a:solidFill>
                  <a:schemeClr val="bg1"/>
                </a:solidFill>
              </a:rPr>
              <a:t> </a:t>
            </a:r>
            <a:r>
              <a:rPr lang="en-US" sz="1800" dirty="0" err="1">
                <a:solidFill>
                  <a:schemeClr val="bg1"/>
                </a:solidFill>
              </a:rPr>
              <a:t>इन</a:t>
            </a:r>
            <a:r>
              <a:rPr lang="en-US" sz="1800" dirty="0">
                <a:solidFill>
                  <a:schemeClr val="bg1"/>
                </a:solidFill>
              </a:rPr>
              <a:t> </a:t>
            </a:r>
            <a:r>
              <a:rPr lang="en-US" sz="1800" dirty="0" err="1">
                <a:solidFill>
                  <a:schemeClr val="bg1"/>
                </a:solidFill>
              </a:rPr>
              <a:t>कहानियों</a:t>
            </a:r>
            <a:r>
              <a:rPr lang="en-US" sz="1800" dirty="0">
                <a:solidFill>
                  <a:schemeClr val="bg1"/>
                </a:solidFill>
              </a:rPr>
              <a:t> </a:t>
            </a:r>
            <a:r>
              <a:rPr lang="en-US" sz="1800" dirty="0" err="1">
                <a:solidFill>
                  <a:schemeClr val="bg1"/>
                </a:solidFill>
              </a:rPr>
              <a:t>की</a:t>
            </a:r>
            <a:r>
              <a:rPr lang="en-US" sz="1800" dirty="0">
                <a:solidFill>
                  <a:schemeClr val="bg1"/>
                </a:solidFill>
              </a:rPr>
              <a:t> </a:t>
            </a:r>
            <a:r>
              <a:rPr lang="en-US" sz="1800" dirty="0" err="1">
                <a:solidFill>
                  <a:schemeClr val="bg1"/>
                </a:solidFill>
              </a:rPr>
              <a:t>गणना</a:t>
            </a:r>
            <a:r>
              <a:rPr lang="en-US" sz="1800" dirty="0">
                <a:solidFill>
                  <a:schemeClr val="bg1"/>
                </a:solidFill>
              </a:rPr>
              <a:t> </a:t>
            </a:r>
            <a:r>
              <a:rPr lang="en-US" sz="1800" dirty="0" err="1">
                <a:solidFill>
                  <a:schemeClr val="bg1"/>
                </a:solidFill>
              </a:rPr>
              <a:t>की</a:t>
            </a:r>
            <a:r>
              <a:rPr lang="en-US" sz="1800" dirty="0">
                <a:solidFill>
                  <a:schemeClr val="bg1"/>
                </a:solidFill>
              </a:rPr>
              <a:t> </a:t>
            </a:r>
            <a:r>
              <a:rPr lang="en-US" sz="1800" dirty="0" err="1">
                <a:solidFill>
                  <a:schemeClr val="bg1"/>
                </a:solidFill>
              </a:rPr>
              <a:t>जाती</a:t>
            </a:r>
            <a:r>
              <a:rPr lang="en-US" sz="1800" dirty="0">
                <a:solidFill>
                  <a:schemeClr val="bg1"/>
                </a:solidFill>
              </a:rPr>
              <a:t> </a:t>
            </a:r>
            <a:r>
              <a:rPr lang="en-US" sz="1800" dirty="0" err="1" smtClean="0">
                <a:solidFill>
                  <a:schemeClr val="bg1"/>
                </a:solidFill>
              </a:rPr>
              <a:t>है</a:t>
            </a:r>
            <a:r>
              <a:rPr lang="en-US" sz="1800" dirty="0" smtClean="0">
                <a:solidFill>
                  <a:schemeClr val="bg1"/>
                </a:solidFill>
              </a:rPr>
              <a:t>।</a:t>
            </a:r>
          </a:p>
          <a:p>
            <a:pPr marL="285750" indent="-285750" algn="just">
              <a:buClr>
                <a:schemeClr val="bg1"/>
              </a:buClr>
              <a:buFont typeface="Wingdings" panose="05000000000000000000" pitchFamily="2" charset="2"/>
              <a:buChar char="ü"/>
            </a:pPr>
            <a:r>
              <a:rPr lang="en-US" sz="1800" dirty="0" err="1">
                <a:solidFill>
                  <a:schemeClr val="bg1"/>
                </a:solidFill>
              </a:rPr>
              <a:t>कुल</a:t>
            </a:r>
            <a:r>
              <a:rPr lang="en-US" sz="1800" dirty="0">
                <a:solidFill>
                  <a:schemeClr val="bg1"/>
                </a:solidFill>
              </a:rPr>
              <a:t> </a:t>
            </a:r>
            <a:r>
              <a:rPr lang="en-US" sz="1800" dirty="0" err="1">
                <a:solidFill>
                  <a:schemeClr val="bg1"/>
                </a:solidFill>
              </a:rPr>
              <a:t>पंद्रह</a:t>
            </a:r>
            <a:r>
              <a:rPr lang="en-US" sz="1800" dirty="0">
                <a:solidFill>
                  <a:schemeClr val="bg1"/>
                </a:solidFill>
              </a:rPr>
              <a:t>  </a:t>
            </a:r>
            <a:r>
              <a:rPr lang="en-US" sz="1800" dirty="0" err="1">
                <a:solidFill>
                  <a:schemeClr val="bg1"/>
                </a:solidFill>
              </a:rPr>
              <a:t>उपन्यास</a:t>
            </a:r>
            <a:r>
              <a:rPr lang="en-US" sz="1800" dirty="0">
                <a:solidFill>
                  <a:schemeClr val="bg1"/>
                </a:solidFill>
              </a:rPr>
              <a:t>, ३00 </a:t>
            </a:r>
            <a:r>
              <a:rPr lang="en-US" sz="1800" dirty="0" err="1">
                <a:solidFill>
                  <a:schemeClr val="bg1"/>
                </a:solidFill>
              </a:rPr>
              <a:t>से</a:t>
            </a:r>
            <a:r>
              <a:rPr lang="en-US" sz="1800" dirty="0">
                <a:solidFill>
                  <a:schemeClr val="bg1"/>
                </a:solidFill>
              </a:rPr>
              <a:t> </a:t>
            </a:r>
            <a:r>
              <a:rPr lang="en-US" sz="1800" dirty="0" err="1">
                <a:solidFill>
                  <a:schemeClr val="bg1"/>
                </a:solidFill>
              </a:rPr>
              <a:t>कुछ</a:t>
            </a:r>
            <a:r>
              <a:rPr lang="en-US" sz="1800" dirty="0">
                <a:solidFill>
                  <a:schemeClr val="bg1"/>
                </a:solidFill>
              </a:rPr>
              <a:t> </a:t>
            </a:r>
            <a:r>
              <a:rPr lang="en-US" sz="1800" dirty="0" err="1">
                <a:solidFill>
                  <a:schemeClr val="bg1"/>
                </a:solidFill>
              </a:rPr>
              <a:t>अधिक</a:t>
            </a:r>
            <a:r>
              <a:rPr lang="en-US" sz="1800" dirty="0">
                <a:solidFill>
                  <a:schemeClr val="bg1"/>
                </a:solidFill>
              </a:rPr>
              <a:t> </a:t>
            </a:r>
            <a:r>
              <a:rPr lang="en-US" sz="1800" dirty="0" err="1">
                <a:solidFill>
                  <a:schemeClr val="bg1"/>
                </a:solidFill>
              </a:rPr>
              <a:t>कहानियाँ</a:t>
            </a:r>
            <a:r>
              <a:rPr lang="en-US" sz="1800" dirty="0">
                <a:solidFill>
                  <a:schemeClr val="bg1"/>
                </a:solidFill>
              </a:rPr>
              <a:t> ३ </a:t>
            </a:r>
            <a:r>
              <a:rPr lang="en-US" sz="1800" dirty="0" err="1">
                <a:solidFill>
                  <a:schemeClr val="bg1"/>
                </a:solidFill>
              </a:rPr>
              <a:t>नाटक</a:t>
            </a:r>
            <a:r>
              <a:rPr lang="en-US" sz="1800" dirty="0">
                <a:solidFill>
                  <a:schemeClr val="bg1"/>
                </a:solidFill>
              </a:rPr>
              <a:t>, १0 </a:t>
            </a:r>
            <a:r>
              <a:rPr lang="en-US" sz="1800" dirty="0" err="1">
                <a:solidFill>
                  <a:schemeClr val="bg1"/>
                </a:solidFill>
              </a:rPr>
              <a:t>अनुवाद</a:t>
            </a:r>
            <a:r>
              <a:rPr lang="en-US" sz="1800" dirty="0">
                <a:solidFill>
                  <a:schemeClr val="bg1"/>
                </a:solidFill>
              </a:rPr>
              <a:t>, ७ </a:t>
            </a:r>
            <a:r>
              <a:rPr lang="en-US" sz="1800" dirty="0" err="1">
                <a:solidFill>
                  <a:schemeClr val="bg1"/>
                </a:solidFill>
              </a:rPr>
              <a:t>बाल-पुस्तके</a:t>
            </a:r>
            <a:r>
              <a:rPr lang="en-US" sz="1800" dirty="0">
                <a:solidFill>
                  <a:schemeClr val="bg1"/>
                </a:solidFill>
              </a:rPr>
              <a:t> </a:t>
            </a:r>
            <a:r>
              <a:rPr lang="en-US" sz="1800" dirty="0" err="1">
                <a:solidFill>
                  <a:schemeClr val="bg1"/>
                </a:solidFill>
              </a:rPr>
              <a:t>तथा</a:t>
            </a:r>
            <a:r>
              <a:rPr lang="en-US" sz="1800" dirty="0">
                <a:solidFill>
                  <a:schemeClr val="bg1"/>
                </a:solidFill>
              </a:rPr>
              <a:t> </a:t>
            </a:r>
            <a:r>
              <a:rPr lang="en-US" sz="1800" dirty="0" err="1">
                <a:solidFill>
                  <a:schemeClr val="bg1"/>
                </a:solidFill>
              </a:rPr>
              <a:t>हजारों</a:t>
            </a:r>
            <a:r>
              <a:rPr lang="en-US" sz="1800" dirty="0">
                <a:solidFill>
                  <a:schemeClr val="bg1"/>
                </a:solidFill>
              </a:rPr>
              <a:t> </a:t>
            </a:r>
            <a:r>
              <a:rPr lang="en-US" sz="1800" dirty="0" err="1">
                <a:solidFill>
                  <a:schemeClr val="bg1"/>
                </a:solidFill>
              </a:rPr>
              <a:t>पृष्ठों</a:t>
            </a:r>
            <a:r>
              <a:rPr lang="en-US" sz="1800" dirty="0">
                <a:solidFill>
                  <a:schemeClr val="bg1"/>
                </a:solidFill>
              </a:rPr>
              <a:t> </a:t>
            </a:r>
            <a:r>
              <a:rPr lang="en-US" sz="1800" dirty="0" err="1">
                <a:solidFill>
                  <a:schemeClr val="bg1"/>
                </a:solidFill>
              </a:rPr>
              <a:t>के</a:t>
            </a:r>
            <a:r>
              <a:rPr lang="en-US" sz="1800" dirty="0">
                <a:solidFill>
                  <a:schemeClr val="bg1"/>
                </a:solidFill>
              </a:rPr>
              <a:t> </a:t>
            </a:r>
            <a:r>
              <a:rPr lang="en-US" sz="1800" dirty="0" err="1" smtClean="0">
                <a:solidFill>
                  <a:schemeClr val="bg1"/>
                </a:solidFill>
              </a:rPr>
              <a:t>लेख</a:t>
            </a:r>
            <a:r>
              <a:rPr lang="en-US" sz="1800" dirty="0" smtClean="0">
                <a:solidFill>
                  <a:schemeClr val="bg1"/>
                </a:solidFill>
              </a:rPr>
              <a:t>,</a:t>
            </a:r>
            <a:r>
              <a:rPr lang="en-IN" sz="1800" dirty="0">
                <a:solidFill>
                  <a:schemeClr val="bg1"/>
                </a:solidFill>
              </a:rPr>
              <a:t> </a:t>
            </a:r>
            <a:r>
              <a:rPr lang="en-US" sz="1800" dirty="0" err="1" smtClean="0">
                <a:solidFill>
                  <a:schemeClr val="bg1"/>
                </a:solidFill>
              </a:rPr>
              <a:t>संपादकीय</a:t>
            </a:r>
            <a:r>
              <a:rPr lang="en-US" sz="1800" dirty="0" smtClean="0">
                <a:solidFill>
                  <a:schemeClr val="bg1"/>
                </a:solidFill>
              </a:rPr>
              <a:t> </a:t>
            </a:r>
            <a:r>
              <a:rPr lang="en-US" sz="1800" dirty="0" err="1">
                <a:solidFill>
                  <a:schemeClr val="bg1"/>
                </a:solidFill>
              </a:rPr>
              <a:t>भाषण</a:t>
            </a:r>
            <a:r>
              <a:rPr lang="en-US" sz="1800" dirty="0">
                <a:solidFill>
                  <a:schemeClr val="bg1"/>
                </a:solidFill>
              </a:rPr>
              <a:t>, </a:t>
            </a:r>
            <a:r>
              <a:rPr lang="en-US" sz="1800" dirty="0" err="1">
                <a:solidFill>
                  <a:schemeClr val="bg1"/>
                </a:solidFill>
              </a:rPr>
              <a:t>भूमिका</a:t>
            </a:r>
            <a:r>
              <a:rPr lang="en-US" sz="1800" dirty="0">
                <a:solidFill>
                  <a:schemeClr val="bg1"/>
                </a:solidFill>
              </a:rPr>
              <a:t>, </a:t>
            </a:r>
            <a:r>
              <a:rPr lang="en-US" sz="1800" dirty="0" err="1">
                <a:solidFill>
                  <a:schemeClr val="bg1"/>
                </a:solidFill>
              </a:rPr>
              <a:t>पत्र</a:t>
            </a:r>
            <a:r>
              <a:rPr lang="en-US" sz="1800" dirty="0">
                <a:solidFill>
                  <a:schemeClr val="bg1"/>
                </a:solidFill>
              </a:rPr>
              <a:t> </a:t>
            </a:r>
            <a:r>
              <a:rPr lang="en-US" sz="1800" dirty="0" err="1">
                <a:solidFill>
                  <a:schemeClr val="bg1"/>
                </a:solidFill>
              </a:rPr>
              <a:t>आदि</a:t>
            </a:r>
            <a:r>
              <a:rPr lang="en-US" sz="1800" dirty="0">
                <a:solidFill>
                  <a:schemeClr val="bg1"/>
                </a:solidFill>
              </a:rPr>
              <a:t> </a:t>
            </a:r>
            <a:r>
              <a:rPr lang="en-US" sz="1800" dirty="0" err="1">
                <a:solidFill>
                  <a:schemeClr val="bg1"/>
                </a:solidFill>
              </a:rPr>
              <a:t>की</a:t>
            </a:r>
            <a:r>
              <a:rPr lang="en-US" sz="1800" dirty="0">
                <a:solidFill>
                  <a:schemeClr val="bg1"/>
                </a:solidFill>
              </a:rPr>
              <a:t> </a:t>
            </a:r>
            <a:r>
              <a:rPr lang="en-US" sz="1800" dirty="0" err="1">
                <a:solidFill>
                  <a:schemeClr val="bg1"/>
                </a:solidFill>
              </a:rPr>
              <a:t>रचना</a:t>
            </a:r>
            <a:r>
              <a:rPr lang="en-US" sz="1800" dirty="0">
                <a:solidFill>
                  <a:schemeClr val="bg1"/>
                </a:solidFill>
              </a:rPr>
              <a:t> </a:t>
            </a:r>
            <a:r>
              <a:rPr lang="en-US" sz="1800" dirty="0" err="1" smtClean="0">
                <a:solidFill>
                  <a:schemeClr val="bg1"/>
                </a:solidFill>
              </a:rPr>
              <a:t>की</a:t>
            </a:r>
            <a:r>
              <a:rPr lang="en-US" sz="1800" dirty="0" smtClean="0">
                <a:solidFill>
                  <a:schemeClr val="bg1"/>
                </a:solidFill>
              </a:rPr>
              <a:t>।</a:t>
            </a:r>
            <a:endParaRPr lang="en-IN" sz="1800" dirty="0">
              <a:solidFill>
                <a:schemeClr val="bg1"/>
              </a:solidFill>
            </a:endParaRPr>
          </a:p>
          <a:p>
            <a:pPr marL="285750" indent="-285750" algn="just">
              <a:buClr>
                <a:schemeClr val="bg1"/>
              </a:buClr>
              <a:buFont typeface="Wingdings" panose="05000000000000000000" pitchFamily="2" charset="2"/>
              <a:buChar char="ü"/>
            </a:pPr>
            <a:r>
              <a:rPr lang="en-US" sz="1800" dirty="0">
                <a:solidFill>
                  <a:schemeClr val="bg1"/>
                </a:solidFill>
              </a:rPr>
              <a:t>(</a:t>
            </a:r>
            <a:r>
              <a:rPr lang="en-US" sz="1800" dirty="0" err="1">
                <a:solidFill>
                  <a:schemeClr val="bg1"/>
                </a:solidFill>
              </a:rPr>
              <a:t>प्रेमचंद</a:t>
            </a:r>
            <a:r>
              <a:rPr lang="en-US" sz="1800" dirty="0">
                <a:solidFill>
                  <a:schemeClr val="bg1"/>
                </a:solidFill>
              </a:rPr>
              <a:t> </a:t>
            </a:r>
            <a:r>
              <a:rPr lang="en-US" sz="1800" dirty="0" err="1">
                <a:solidFill>
                  <a:schemeClr val="bg1"/>
                </a:solidFill>
              </a:rPr>
              <a:t>जी</a:t>
            </a:r>
            <a:r>
              <a:rPr lang="en-US" sz="1800" dirty="0">
                <a:solidFill>
                  <a:schemeClr val="bg1"/>
                </a:solidFill>
              </a:rPr>
              <a:t> </a:t>
            </a:r>
            <a:r>
              <a:rPr lang="en-US" sz="1800" dirty="0" err="1">
                <a:solidFill>
                  <a:schemeClr val="bg1"/>
                </a:solidFill>
              </a:rPr>
              <a:t>की</a:t>
            </a:r>
            <a:r>
              <a:rPr lang="en-US" sz="1800" dirty="0">
                <a:solidFill>
                  <a:schemeClr val="bg1"/>
                </a:solidFill>
              </a:rPr>
              <a:t> </a:t>
            </a:r>
            <a:r>
              <a:rPr lang="en-US" sz="1800" dirty="0" err="1">
                <a:solidFill>
                  <a:schemeClr val="bg1"/>
                </a:solidFill>
              </a:rPr>
              <a:t>पत्नी</a:t>
            </a:r>
            <a:r>
              <a:rPr lang="en-US" sz="1800" dirty="0">
                <a:solidFill>
                  <a:schemeClr val="bg1"/>
                </a:solidFill>
              </a:rPr>
              <a:t> </a:t>
            </a:r>
            <a:r>
              <a:rPr lang="en-US" sz="1800" dirty="0" err="1">
                <a:solidFill>
                  <a:schemeClr val="bg1"/>
                </a:solidFill>
              </a:rPr>
              <a:t>शिवरानी</a:t>
            </a:r>
            <a:r>
              <a:rPr lang="en-US" sz="1800" dirty="0">
                <a:solidFill>
                  <a:schemeClr val="bg1"/>
                </a:solidFill>
              </a:rPr>
              <a:t> </a:t>
            </a:r>
            <a:r>
              <a:rPr lang="en-US" sz="1800" dirty="0" err="1">
                <a:solidFill>
                  <a:schemeClr val="bg1"/>
                </a:solidFill>
              </a:rPr>
              <a:t>देवी</a:t>
            </a:r>
            <a:r>
              <a:rPr lang="en-US" sz="1800" dirty="0">
                <a:solidFill>
                  <a:schemeClr val="bg1"/>
                </a:solidFill>
              </a:rPr>
              <a:t> </a:t>
            </a:r>
            <a:r>
              <a:rPr lang="en-US" sz="1800" dirty="0" err="1">
                <a:solidFill>
                  <a:schemeClr val="bg1"/>
                </a:solidFill>
              </a:rPr>
              <a:t>ने</a:t>
            </a:r>
            <a:r>
              <a:rPr lang="en-US" sz="1800" dirty="0">
                <a:solidFill>
                  <a:schemeClr val="bg1"/>
                </a:solidFill>
              </a:rPr>
              <a:t> </a:t>
            </a:r>
            <a:r>
              <a:rPr lang="en-US" sz="1800" dirty="0" err="1">
                <a:solidFill>
                  <a:schemeClr val="bg1"/>
                </a:solidFill>
              </a:rPr>
              <a:t>प्रेमचंद</a:t>
            </a:r>
            <a:r>
              <a:rPr lang="en-US" sz="1800" dirty="0">
                <a:solidFill>
                  <a:schemeClr val="bg1"/>
                </a:solidFill>
              </a:rPr>
              <a:t> </a:t>
            </a:r>
            <a:r>
              <a:rPr lang="en-US" sz="1800" dirty="0" err="1">
                <a:solidFill>
                  <a:schemeClr val="bg1"/>
                </a:solidFill>
              </a:rPr>
              <a:t>घर</a:t>
            </a:r>
            <a:r>
              <a:rPr lang="en-US" sz="1800" dirty="0">
                <a:solidFill>
                  <a:schemeClr val="bg1"/>
                </a:solidFill>
              </a:rPr>
              <a:t> </a:t>
            </a:r>
            <a:r>
              <a:rPr lang="en-US" sz="1800" dirty="0" err="1">
                <a:solidFill>
                  <a:schemeClr val="bg1"/>
                </a:solidFill>
              </a:rPr>
              <a:t>में</a:t>
            </a:r>
            <a:r>
              <a:rPr lang="en-US" sz="1800" dirty="0">
                <a:solidFill>
                  <a:schemeClr val="bg1"/>
                </a:solidFill>
              </a:rPr>
              <a:t>' </a:t>
            </a:r>
            <a:r>
              <a:rPr lang="en-US" sz="1800" dirty="0" err="1">
                <a:solidFill>
                  <a:schemeClr val="bg1"/>
                </a:solidFill>
              </a:rPr>
              <a:t>नाम</a:t>
            </a:r>
            <a:r>
              <a:rPr lang="en-US" sz="1800" dirty="0">
                <a:solidFill>
                  <a:schemeClr val="bg1"/>
                </a:solidFill>
              </a:rPr>
              <a:t> </a:t>
            </a:r>
            <a:r>
              <a:rPr lang="en-US" sz="1800" dirty="0" err="1">
                <a:solidFill>
                  <a:schemeClr val="bg1"/>
                </a:solidFill>
              </a:rPr>
              <a:t>से</a:t>
            </a:r>
            <a:r>
              <a:rPr lang="en-US" sz="1800" dirty="0">
                <a:solidFill>
                  <a:schemeClr val="bg1"/>
                </a:solidFill>
              </a:rPr>
              <a:t> </a:t>
            </a:r>
            <a:r>
              <a:rPr lang="en-US" sz="1800" dirty="0" err="1">
                <a:solidFill>
                  <a:schemeClr val="bg1"/>
                </a:solidFill>
              </a:rPr>
              <a:t>उनकी</a:t>
            </a:r>
            <a:r>
              <a:rPr lang="en-US" sz="1800" dirty="0">
                <a:solidFill>
                  <a:schemeClr val="bg1"/>
                </a:solidFill>
              </a:rPr>
              <a:t> </a:t>
            </a:r>
            <a:r>
              <a:rPr lang="en-US" sz="1800" dirty="0" err="1">
                <a:solidFill>
                  <a:schemeClr val="bg1"/>
                </a:solidFill>
              </a:rPr>
              <a:t>जीवनी</a:t>
            </a:r>
            <a:r>
              <a:rPr lang="en-US" sz="1800" dirty="0">
                <a:solidFill>
                  <a:schemeClr val="bg1"/>
                </a:solidFill>
              </a:rPr>
              <a:t> </a:t>
            </a:r>
            <a:r>
              <a:rPr lang="en-US" sz="1800" dirty="0" err="1" smtClean="0">
                <a:solidFill>
                  <a:schemeClr val="bg1"/>
                </a:solidFill>
              </a:rPr>
              <a:t>लिखी</a:t>
            </a:r>
            <a:r>
              <a:rPr lang="en-US" sz="1800" dirty="0" smtClean="0">
                <a:solidFill>
                  <a:schemeClr val="bg1"/>
                </a:solidFill>
              </a:rPr>
              <a:t>।</a:t>
            </a:r>
          </a:p>
          <a:p>
            <a:pPr marL="285750" indent="-285750" algn="just">
              <a:buClr>
                <a:schemeClr val="bg1"/>
              </a:buClr>
              <a:buFont typeface="Wingdings" panose="05000000000000000000" pitchFamily="2" charset="2"/>
              <a:buChar char="ü"/>
            </a:pPr>
            <a:r>
              <a:rPr lang="en-US" sz="1800" dirty="0" err="1">
                <a:solidFill>
                  <a:schemeClr val="bg1"/>
                </a:solidFill>
              </a:rPr>
              <a:t>उनके</a:t>
            </a:r>
            <a:r>
              <a:rPr lang="en-US" sz="1800" dirty="0">
                <a:solidFill>
                  <a:schemeClr val="bg1"/>
                </a:solidFill>
              </a:rPr>
              <a:t> </a:t>
            </a:r>
            <a:r>
              <a:rPr lang="en-US" sz="1800" dirty="0" err="1">
                <a:solidFill>
                  <a:schemeClr val="bg1"/>
                </a:solidFill>
              </a:rPr>
              <a:t>बेटे</a:t>
            </a:r>
            <a:r>
              <a:rPr lang="en-US" sz="1800" dirty="0">
                <a:solidFill>
                  <a:schemeClr val="bg1"/>
                </a:solidFill>
              </a:rPr>
              <a:t> </a:t>
            </a:r>
            <a:r>
              <a:rPr lang="en-US" sz="1800" dirty="0" err="1">
                <a:solidFill>
                  <a:schemeClr val="bg1"/>
                </a:solidFill>
              </a:rPr>
              <a:t>अमृतराय</a:t>
            </a:r>
            <a:r>
              <a:rPr lang="en-US" sz="1800" dirty="0">
                <a:solidFill>
                  <a:schemeClr val="bg1"/>
                </a:solidFill>
              </a:rPr>
              <a:t> </a:t>
            </a:r>
            <a:r>
              <a:rPr lang="en-US" sz="1800" dirty="0" err="1">
                <a:solidFill>
                  <a:schemeClr val="bg1"/>
                </a:solidFill>
              </a:rPr>
              <a:t>ने</a:t>
            </a:r>
            <a:r>
              <a:rPr lang="en-US" sz="1800" dirty="0">
                <a:solidFill>
                  <a:schemeClr val="bg1"/>
                </a:solidFill>
              </a:rPr>
              <a:t> </a:t>
            </a:r>
            <a:r>
              <a:rPr lang="en-US" sz="1800" dirty="0" err="1">
                <a:solidFill>
                  <a:schemeClr val="bg1"/>
                </a:solidFill>
              </a:rPr>
              <a:t>कलम</a:t>
            </a:r>
            <a:r>
              <a:rPr lang="en-US" sz="1800" dirty="0">
                <a:solidFill>
                  <a:schemeClr val="bg1"/>
                </a:solidFill>
              </a:rPr>
              <a:t> </a:t>
            </a:r>
            <a:r>
              <a:rPr lang="en-US" sz="1800" dirty="0" err="1">
                <a:solidFill>
                  <a:schemeClr val="bg1"/>
                </a:solidFill>
              </a:rPr>
              <a:t>का</a:t>
            </a:r>
            <a:r>
              <a:rPr lang="en-US" sz="1800" dirty="0">
                <a:solidFill>
                  <a:schemeClr val="bg1"/>
                </a:solidFill>
              </a:rPr>
              <a:t> </a:t>
            </a:r>
            <a:r>
              <a:rPr lang="en-US" sz="1800" dirty="0" err="1">
                <a:solidFill>
                  <a:schemeClr val="bg1"/>
                </a:solidFill>
              </a:rPr>
              <a:t>सिपाही</a:t>
            </a:r>
            <a:r>
              <a:rPr lang="en-US" sz="1800" dirty="0">
                <a:solidFill>
                  <a:schemeClr val="bg1"/>
                </a:solidFill>
              </a:rPr>
              <a:t>' </a:t>
            </a:r>
            <a:r>
              <a:rPr lang="en-US" sz="1800" dirty="0" err="1" smtClean="0">
                <a:solidFill>
                  <a:schemeClr val="bg1"/>
                </a:solidFill>
              </a:rPr>
              <a:t>नाम</a:t>
            </a:r>
            <a:r>
              <a:rPr lang="en-IN" sz="1800" dirty="0">
                <a:solidFill>
                  <a:schemeClr val="bg1"/>
                </a:solidFill>
              </a:rPr>
              <a:t> </a:t>
            </a:r>
            <a:r>
              <a:rPr lang="en-US" sz="1800" dirty="0" err="1" smtClean="0">
                <a:solidFill>
                  <a:schemeClr val="bg1"/>
                </a:solidFill>
              </a:rPr>
              <a:t>से</a:t>
            </a:r>
            <a:r>
              <a:rPr lang="en-US" sz="1800" dirty="0" smtClean="0">
                <a:solidFill>
                  <a:schemeClr val="bg1"/>
                </a:solidFill>
              </a:rPr>
              <a:t> </a:t>
            </a:r>
            <a:r>
              <a:rPr lang="en-US" sz="1800" dirty="0" err="1">
                <a:solidFill>
                  <a:schemeClr val="bg1"/>
                </a:solidFill>
              </a:rPr>
              <a:t>पिता</a:t>
            </a:r>
            <a:r>
              <a:rPr lang="en-US" sz="1800" dirty="0">
                <a:solidFill>
                  <a:schemeClr val="bg1"/>
                </a:solidFill>
              </a:rPr>
              <a:t> </a:t>
            </a:r>
            <a:r>
              <a:rPr lang="en-US" sz="1800" dirty="0" err="1">
                <a:solidFill>
                  <a:schemeClr val="bg1"/>
                </a:solidFill>
              </a:rPr>
              <a:t>की</a:t>
            </a:r>
            <a:r>
              <a:rPr lang="en-US" sz="1800" dirty="0">
                <a:solidFill>
                  <a:schemeClr val="bg1"/>
                </a:solidFill>
              </a:rPr>
              <a:t> </a:t>
            </a:r>
            <a:r>
              <a:rPr lang="en-US" sz="1800" dirty="0" err="1">
                <a:solidFill>
                  <a:schemeClr val="bg1"/>
                </a:solidFill>
              </a:rPr>
              <a:t>जीवनी</a:t>
            </a:r>
            <a:r>
              <a:rPr lang="en-US" sz="1800" dirty="0">
                <a:solidFill>
                  <a:schemeClr val="bg1"/>
                </a:solidFill>
              </a:rPr>
              <a:t> </a:t>
            </a:r>
            <a:r>
              <a:rPr lang="en-US" sz="1800" dirty="0" err="1">
                <a:solidFill>
                  <a:schemeClr val="bg1"/>
                </a:solidFill>
              </a:rPr>
              <a:t>लिखी</a:t>
            </a:r>
            <a:r>
              <a:rPr lang="en-US" sz="1800" dirty="0">
                <a:solidFill>
                  <a:schemeClr val="bg1"/>
                </a:solidFill>
              </a:rPr>
              <a:t> </a:t>
            </a:r>
            <a:r>
              <a:rPr lang="en-US" sz="1800" dirty="0" err="1" smtClean="0">
                <a:solidFill>
                  <a:schemeClr val="bg1"/>
                </a:solidFill>
              </a:rPr>
              <a:t>है</a:t>
            </a:r>
            <a:r>
              <a:rPr lang="en-US" sz="1800" dirty="0" smtClean="0">
                <a:solidFill>
                  <a:schemeClr val="bg1"/>
                </a:solidFill>
              </a:rPr>
              <a:t>।</a:t>
            </a:r>
          </a:p>
          <a:p>
            <a:pPr marL="285750" indent="-285750" algn="just">
              <a:buClr>
                <a:schemeClr val="bg1"/>
              </a:buClr>
              <a:buFont typeface="Wingdings" panose="05000000000000000000" pitchFamily="2" charset="2"/>
              <a:buChar char="ü"/>
            </a:pPr>
            <a:r>
              <a:rPr lang="en-US" sz="1800" dirty="0">
                <a:solidFill>
                  <a:schemeClr val="bg1"/>
                </a:solidFill>
              </a:rPr>
              <a:t>८ </a:t>
            </a:r>
            <a:r>
              <a:rPr lang="en-US" sz="1800" dirty="0" err="1">
                <a:solidFill>
                  <a:schemeClr val="bg1"/>
                </a:solidFill>
              </a:rPr>
              <a:t>अक्तूबर</a:t>
            </a:r>
            <a:r>
              <a:rPr lang="en-US" sz="1800" dirty="0">
                <a:solidFill>
                  <a:schemeClr val="bg1"/>
                </a:solidFill>
              </a:rPr>
              <a:t>, १९३६ </a:t>
            </a:r>
            <a:r>
              <a:rPr lang="en-US" sz="1800" dirty="0" err="1">
                <a:solidFill>
                  <a:schemeClr val="bg1"/>
                </a:solidFill>
              </a:rPr>
              <a:t>को</a:t>
            </a:r>
            <a:r>
              <a:rPr lang="en-US" sz="1800" dirty="0">
                <a:solidFill>
                  <a:schemeClr val="bg1"/>
                </a:solidFill>
              </a:rPr>
              <a:t> </a:t>
            </a:r>
            <a:r>
              <a:rPr lang="en-US" sz="1800" dirty="0" err="1">
                <a:solidFill>
                  <a:schemeClr val="bg1"/>
                </a:solidFill>
              </a:rPr>
              <a:t>जलोदर</a:t>
            </a:r>
            <a:r>
              <a:rPr lang="en-US" sz="1800" dirty="0">
                <a:solidFill>
                  <a:schemeClr val="bg1"/>
                </a:solidFill>
              </a:rPr>
              <a:t> </a:t>
            </a:r>
            <a:r>
              <a:rPr lang="en-US" sz="1800" dirty="0" err="1">
                <a:solidFill>
                  <a:schemeClr val="bg1"/>
                </a:solidFill>
              </a:rPr>
              <a:t>रोग</a:t>
            </a:r>
            <a:r>
              <a:rPr lang="en-US" sz="1800" dirty="0">
                <a:solidFill>
                  <a:schemeClr val="bg1"/>
                </a:solidFill>
              </a:rPr>
              <a:t> </a:t>
            </a:r>
            <a:r>
              <a:rPr lang="en-US" sz="1800" dirty="0" err="1">
                <a:solidFill>
                  <a:schemeClr val="bg1"/>
                </a:solidFill>
              </a:rPr>
              <a:t>से</a:t>
            </a:r>
            <a:r>
              <a:rPr lang="en-US" sz="1800" dirty="0">
                <a:solidFill>
                  <a:schemeClr val="bg1"/>
                </a:solidFill>
              </a:rPr>
              <a:t> </a:t>
            </a:r>
            <a:r>
              <a:rPr lang="en-US" sz="1800" dirty="0" err="1">
                <a:solidFill>
                  <a:schemeClr val="bg1"/>
                </a:solidFill>
              </a:rPr>
              <a:t>उनका</a:t>
            </a:r>
            <a:r>
              <a:rPr lang="en-US" sz="1800" dirty="0">
                <a:solidFill>
                  <a:schemeClr val="bg1"/>
                </a:solidFill>
              </a:rPr>
              <a:t> </a:t>
            </a:r>
            <a:r>
              <a:rPr lang="en-US" sz="1800" dirty="0" err="1">
                <a:solidFill>
                  <a:schemeClr val="bg1"/>
                </a:solidFill>
              </a:rPr>
              <a:t>देहावसान</a:t>
            </a:r>
            <a:r>
              <a:rPr lang="en-US" sz="1800" dirty="0">
                <a:solidFill>
                  <a:schemeClr val="bg1"/>
                </a:solidFill>
              </a:rPr>
              <a:t> </a:t>
            </a:r>
            <a:r>
              <a:rPr lang="en-US" sz="1800" dirty="0" err="1" smtClean="0">
                <a:solidFill>
                  <a:schemeClr val="bg1"/>
                </a:solidFill>
              </a:rPr>
              <a:t>हुआ</a:t>
            </a:r>
            <a:r>
              <a:rPr lang="en-US" sz="1800" dirty="0" smtClean="0">
                <a:solidFill>
                  <a:schemeClr val="bg1"/>
                </a:solidFill>
              </a:rPr>
              <a:t>।</a:t>
            </a:r>
          </a:p>
          <a:p>
            <a:pPr marL="285750" indent="-285750">
              <a:buFont typeface="Wingdings" panose="05000000000000000000" pitchFamily="2" charset="2"/>
              <a:buChar char="ü"/>
            </a:pPr>
            <a:endParaRPr lang="en-IN" dirty="0"/>
          </a:p>
          <a:p>
            <a:pPr marL="285750" indent="-285750">
              <a:buFont typeface="Wingdings" panose="05000000000000000000" pitchFamily="2" charset="2"/>
              <a:buChar char="ü"/>
            </a:pPr>
            <a:endParaRPr lang="en-US" dirty="0" smtClean="0"/>
          </a:p>
          <a:p>
            <a:pPr marL="285750" indent="-285750">
              <a:buFont typeface="Wingdings" panose="05000000000000000000" pitchFamily="2" charset="2"/>
              <a:buChar char="ü"/>
            </a:pPr>
            <a:endParaRPr lang="en-US" dirty="0" smtClean="0"/>
          </a:p>
          <a:p>
            <a:pPr marL="342900" indent="-342900">
              <a:buFont typeface="Wingdings" panose="05000000000000000000" pitchFamily="2" charset="2"/>
              <a:buChar char="ü"/>
            </a:pPr>
            <a:endParaRPr lang="en-US" sz="2000" dirty="0" smtClean="0">
              <a:solidFill>
                <a:schemeClr val="bg1"/>
              </a:solidFill>
            </a:endParaRPr>
          </a:p>
        </p:txBody>
      </p:sp>
      <p:pic>
        <p:nvPicPr>
          <p:cNvPr id="7" name="Content Placeholder 1"/>
          <p:cNvPicPr>
            <a:picLocks noGrp="1" noChangeAspect="1"/>
          </p:cNvPicPr>
          <p:nvPr>
            <p:ph type="pic" idx="1"/>
          </p:nvPr>
        </p:nvPicPr>
        <p:blipFill>
          <a:blip r:embed="rId2">
            <a:extLst>
              <a:ext uri="{28A0092B-C50C-407E-A947-70E740481C1C}">
                <a14:useLocalDpi xmlns:a14="http://schemas.microsoft.com/office/drawing/2010/main" val="0"/>
              </a:ext>
            </a:extLst>
          </a:blip>
          <a:srcRect l="971" r="971"/>
          <a:stretch>
            <a:fillRect/>
          </a:stretch>
        </p:blipFill>
        <p:spPr>
          <a:xfrm>
            <a:off x="5434013" y="736600"/>
            <a:ext cx="6757987" cy="5168900"/>
          </a:xfrm>
        </p:spPr>
      </p:pic>
    </p:spTree>
    <p:extLst>
      <p:ext uri="{BB962C8B-B14F-4D97-AF65-F5344CB8AC3E}">
        <p14:creationId xmlns:p14="http://schemas.microsoft.com/office/powerpoint/2010/main" val="42498267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additive="base">
                                        <p:cTn id="1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 calcmode="lin" valueType="num">
                                      <p:cBhvr additive="base">
                                        <p:cTn id="20"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 calcmode="lin" valueType="num">
                                      <p:cBhvr additive="base">
                                        <p:cTn id="26"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 calcmode="lin" valueType="num">
                                      <p:cBhvr additive="base">
                                        <p:cTn id="32"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4">
                                            <p:txEl>
                                              <p:pRg st="4" end="4"/>
                                            </p:txEl>
                                          </p:spTgt>
                                        </p:tgtEl>
                                        <p:attrNameLst>
                                          <p:attrName>style.visibility</p:attrName>
                                        </p:attrNameLst>
                                      </p:cBhvr>
                                      <p:to>
                                        <p:strVal val="visible"/>
                                      </p:to>
                                    </p:set>
                                    <p:anim calcmode="lin" valueType="num">
                                      <p:cBhvr additive="base">
                                        <p:cTn id="38"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4">
                                            <p:txEl>
                                              <p:pRg st="5" end="5"/>
                                            </p:txEl>
                                          </p:spTgt>
                                        </p:tgtEl>
                                        <p:attrNameLst>
                                          <p:attrName>style.visibility</p:attrName>
                                        </p:attrNameLst>
                                      </p:cBhvr>
                                      <p:to>
                                        <p:strVal val="visible"/>
                                      </p:to>
                                    </p:set>
                                    <p:anim calcmode="lin" valueType="num">
                                      <p:cBhvr additive="base">
                                        <p:cTn id="44"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4">
                                            <p:txEl>
                                              <p:pRg st="6" end="6"/>
                                            </p:txEl>
                                          </p:spTgt>
                                        </p:tgtEl>
                                        <p:attrNameLst>
                                          <p:attrName>style.visibility</p:attrName>
                                        </p:attrNameLst>
                                      </p:cBhvr>
                                      <p:to>
                                        <p:strVal val="visible"/>
                                      </p:to>
                                    </p:set>
                                    <p:anim calcmode="lin" valueType="num">
                                      <p:cBhvr additive="base">
                                        <p:cTn id="50"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sz="4400" b="1" dirty="0"/>
              <a:t>१) जीवन </a:t>
            </a:r>
            <a:r>
              <a:rPr lang="hi-IN" sz="4400" b="1" dirty="0" smtClean="0"/>
              <a:t>परिचय</a:t>
            </a:r>
            <a:r>
              <a:rPr lang="en-IN" sz="4400" b="1" dirty="0" smtClean="0"/>
              <a:t> :-</a:t>
            </a:r>
            <a:endParaRPr lang="en-IN" sz="4400" b="1" dirty="0"/>
          </a:p>
        </p:txBody>
      </p:sp>
      <p:sp>
        <p:nvSpPr>
          <p:cNvPr id="3" name="Content Placeholder 2"/>
          <p:cNvSpPr>
            <a:spLocks noGrp="1"/>
          </p:cNvSpPr>
          <p:nvPr>
            <p:ph idx="1"/>
          </p:nvPr>
        </p:nvSpPr>
        <p:spPr>
          <a:xfrm>
            <a:off x="923306" y="2316480"/>
            <a:ext cx="10366486" cy="4206240"/>
          </a:xfrm>
        </p:spPr>
        <p:txBody>
          <a:bodyPr>
            <a:normAutofit fontScale="92500" lnSpcReduction="20000"/>
          </a:bodyPr>
          <a:lstStyle/>
          <a:p>
            <a:pPr algn="just">
              <a:buFont typeface="Wingdings" panose="05000000000000000000" pitchFamily="2" charset="2"/>
              <a:buChar char="Ø"/>
            </a:pPr>
            <a:r>
              <a:rPr lang="en-US" sz="2200" dirty="0" err="1"/>
              <a:t>मेरा</a:t>
            </a:r>
            <a:r>
              <a:rPr lang="en-US" sz="2200" dirty="0"/>
              <a:t> </a:t>
            </a:r>
            <a:r>
              <a:rPr lang="en-US" sz="2200" dirty="0" err="1"/>
              <a:t>जीवन</a:t>
            </a:r>
            <a:r>
              <a:rPr lang="en-US" sz="2200" dirty="0"/>
              <a:t>' </a:t>
            </a:r>
            <a:r>
              <a:rPr lang="en-US" sz="2200" dirty="0" err="1"/>
              <a:t>आत्मकथांश</a:t>
            </a:r>
            <a:r>
              <a:rPr lang="en-US" sz="2200" dirty="0"/>
              <a:t> </a:t>
            </a:r>
            <a:r>
              <a:rPr lang="en-US" sz="2200" dirty="0" err="1"/>
              <a:t>में</a:t>
            </a:r>
            <a:r>
              <a:rPr lang="en-US" sz="2200" dirty="0"/>
              <a:t> </a:t>
            </a:r>
            <a:r>
              <a:rPr lang="en-US" sz="2200" dirty="0" err="1"/>
              <a:t>प्रेमचंद</a:t>
            </a:r>
            <a:r>
              <a:rPr lang="en-US" sz="2200" dirty="0"/>
              <a:t> </a:t>
            </a:r>
            <a:r>
              <a:rPr lang="en-US" sz="2200" dirty="0" err="1"/>
              <a:t>जी</a:t>
            </a:r>
            <a:r>
              <a:rPr lang="en-US" sz="2200" dirty="0"/>
              <a:t> </a:t>
            </a:r>
            <a:r>
              <a:rPr lang="en-US" sz="2200" dirty="0" err="1"/>
              <a:t>ने</a:t>
            </a:r>
            <a:r>
              <a:rPr lang="en-US" sz="2200" dirty="0"/>
              <a:t> </a:t>
            </a:r>
            <a:r>
              <a:rPr lang="en-US" sz="2200" dirty="0" err="1"/>
              <a:t>स्वयं</a:t>
            </a:r>
            <a:r>
              <a:rPr lang="en-US" sz="2200" dirty="0"/>
              <a:t> </a:t>
            </a:r>
            <a:r>
              <a:rPr lang="en-US" sz="2200" dirty="0" err="1"/>
              <a:t>का</a:t>
            </a:r>
            <a:r>
              <a:rPr lang="en-US" sz="2200" dirty="0"/>
              <a:t> </a:t>
            </a:r>
            <a:r>
              <a:rPr lang="en-US" sz="2200" dirty="0" err="1"/>
              <a:t>अल्प</a:t>
            </a:r>
            <a:r>
              <a:rPr lang="en-US" sz="2200" dirty="0"/>
              <a:t> </a:t>
            </a:r>
            <a:r>
              <a:rPr lang="en-US" sz="2200" dirty="0" err="1"/>
              <a:t>परिचय</a:t>
            </a:r>
            <a:r>
              <a:rPr lang="en-US" sz="2200" dirty="0"/>
              <a:t> </a:t>
            </a:r>
            <a:r>
              <a:rPr lang="en-US" sz="2200" dirty="0" err="1"/>
              <a:t>दिया</a:t>
            </a:r>
            <a:r>
              <a:rPr lang="en-US" sz="2200" dirty="0"/>
              <a:t> </a:t>
            </a:r>
            <a:r>
              <a:rPr lang="en-US" sz="2200" dirty="0" err="1"/>
              <a:t>है</a:t>
            </a:r>
            <a:r>
              <a:rPr lang="en-US" sz="2200" dirty="0"/>
              <a:t>। </a:t>
            </a:r>
            <a:r>
              <a:rPr lang="en-US" sz="2200" dirty="0" err="1"/>
              <a:t>वे</a:t>
            </a:r>
            <a:r>
              <a:rPr lang="en-US" sz="2200" dirty="0"/>
              <a:t> </a:t>
            </a:r>
            <a:r>
              <a:rPr lang="en-US" sz="2200" dirty="0" err="1"/>
              <a:t>लिखते</a:t>
            </a:r>
            <a:r>
              <a:rPr lang="en-US" sz="2200" dirty="0"/>
              <a:t> </a:t>
            </a:r>
            <a:r>
              <a:rPr lang="en-US" sz="2200" dirty="0" err="1"/>
              <a:t>हैं</a:t>
            </a:r>
            <a:r>
              <a:rPr lang="en-US" sz="2200" dirty="0"/>
              <a:t>- </a:t>
            </a:r>
            <a:r>
              <a:rPr lang="en-US" sz="2200" dirty="0" err="1"/>
              <a:t>उनके</a:t>
            </a:r>
            <a:r>
              <a:rPr lang="en-US" sz="2200" dirty="0"/>
              <a:t> </a:t>
            </a:r>
            <a:r>
              <a:rPr lang="en-US" sz="2200" dirty="0" err="1" smtClean="0"/>
              <a:t>पिता</a:t>
            </a:r>
            <a:r>
              <a:rPr lang="en-IN" sz="2200" dirty="0"/>
              <a:t> </a:t>
            </a:r>
            <a:r>
              <a:rPr lang="en-US" sz="2200" dirty="0" err="1" smtClean="0"/>
              <a:t>डाकखाने</a:t>
            </a:r>
            <a:r>
              <a:rPr lang="en-US" sz="2200" dirty="0" smtClean="0"/>
              <a:t> </a:t>
            </a:r>
            <a:r>
              <a:rPr lang="en-US" sz="2200" dirty="0" err="1"/>
              <a:t>में</a:t>
            </a:r>
            <a:r>
              <a:rPr lang="en-US" sz="2200" dirty="0"/>
              <a:t> </a:t>
            </a:r>
            <a:r>
              <a:rPr lang="en-US" sz="2200" dirty="0" err="1"/>
              <a:t>क्लर्क</a:t>
            </a:r>
            <a:r>
              <a:rPr lang="en-US" sz="2200" dirty="0"/>
              <a:t> </a:t>
            </a:r>
            <a:r>
              <a:rPr lang="en-US" sz="2200" dirty="0" err="1"/>
              <a:t>थे</a:t>
            </a:r>
            <a:r>
              <a:rPr lang="en-US" sz="2200" dirty="0"/>
              <a:t>, </a:t>
            </a:r>
            <a:r>
              <a:rPr lang="en-US" sz="2200" dirty="0" err="1"/>
              <a:t>माता</a:t>
            </a:r>
            <a:r>
              <a:rPr lang="en-US" sz="2200" dirty="0"/>
              <a:t> </a:t>
            </a:r>
            <a:r>
              <a:rPr lang="en-US" sz="2200" dirty="0" err="1"/>
              <a:t>का</a:t>
            </a:r>
            <a:r>
              <a:rPr lang="en-US" sz="2200" dirty="0"/>
              <a:t> </a:t>
            </a:r>
            <a:r>
              <a:rPr lang="en-US" sz="2200" dirty="0" err="1"/>
              <a:t>देहांत</a:t>
            </a:r>
            <a:r>
              <a:rPr lang="en-US" sz="2200" dirty="0"/>
              <a:t> </a:t>
            </a:r>
            <a:r>
              <a:rPr lang="en-US" sz="2200" dirty="0" err="1"/>
              <a:t>हो</a:t>
            </a:r>
            <a:r>
              <a:rPr lang="en-US" sz="2200" dirty="0"/>
              <a:t> </a:t>
            </a:r>
            <a:r>
              <a:rPr lang="en-US" sz="2200" dirty="0" err="1"/>
              <a:t>चूका</a:t>
            </a:r>
            <a:r>
              <a:rPr lang="en-US" sz="2200" dirty="0"/>
              <a:t> </a:t>
            </a:r>
            <a:r>
              <a:rPr lang="en-US" sz="2200" dirty="0" err="1"/>
              <a:t>था</a:t>
            </a:r>
            <a:r>
              <a:rPr lang="en-US" sz="2200" dirty="0"/>
              <a:t>। </a:t>
            </a:r>
            <a:r>
              <a:rPr lang="en-US" sz="2200" dirty="0" err="1"/>
              <a:t>घर</a:t>
            </a:r>
            <a:r>
              <a:rPr lang="en-US" sz="2200" dirty="0"/>
              <a:t> </a:t>
            </a:r>
            <a:r>
              <a:rPr lang="en-US" sz="2200" dirty="0" err="1"/>
              <a:t>में</a:t>
            </a:r>
            <a:r>
              <a:rPr lang="en-US" sz="2200" dirty="0"/>
              <a:t> </a:t>
            </a:r>
            <a:r>
              <a:rPr lang="en-US" sz="2200" dirty="0" err="1"/>
              <a:t>इनके</a:t>
            </a:r>
            <a:r>
              <a:rPr lang="en-US" sz="2200" dirty="0"/>
              <a:t> </a:t>
            </a:r>
            <a:r>
              <a:rPr lang="en-US" sz="2200" dirty="0" err="1"/>
              <a:t>अलावा</a:t>
            </a:r>
            <a:r>
              <a:rPr lang="en-US" sz="2200" dirty="0"/>
              <a:t> </a:t>
            </a:r>
            <a:r>
              <a:rPr lang="en-US" sz="2200" dirty="0" err="1"/>
              <a:t>एक</a:t>
            </a:r>
            <a:r>
              <a:rPr lang="en-US" sz="2200" dirty="0"/>
              <a:t> </a:t>
            </a:r>
            <a:r>
              <a:rPr lang="en-US" sz="2200" dirty="0" err="1"/>
              <a:t>बड़ी</a:t>
            </a:r>
            <a:r>
              <a:rPr lang="en-US" sz="2200" dirty="0"/>
              <a:t> </a:t>
            </a:r>
            <a:r>
              <a:rPr lang="en-US" sz="2200" dirty="0" err="1"/>
              <a:t>बहन</a:t>
            </a:r>
            <a:r>
              <a:rPr lang="en-US" sz="2200" dirty="0"/>
              <a:t> </a:t>
            </a:r>
            <a:r>
              <a:rPr lang="en-US" sz="2200" dirty="0" err="1"/>
              <a:t>भी</a:t>
            </a:r>
            <a:r>
              <a:rPr lang="en-US" sz="2200" dirty="0"/>
              <a:t> </a:t>
            </a:r>
            <a:r>
              <a:rPr lang="en-US" sz="2200" dirty="0" err="1"/>
              <a:t>थी</a:t>
            </a:r>
            <a:r>
              <a:rPr lang="en-US" sz="2200" dirty="0"/>
              <a:t>। </a:t>
            </a:r>
            <a:r>
              <a:rPr lang="en-US" sz="2200" dirty="0" err="1" smtClean="0"/>
              <a:t>उस</a:t>
            </a:r>
            <a:r>
              <a:rPr lang="en-IN" sz="2200" dirty="0"/>
              <a:t> </a:t>
            </a:r>
            <a:r>
              <a:rPr lang="en-US" sz="2200" dirty="0" err="1" smtClean="0"/>
              <a:t>समय</a:t>
            </a:r>
            <a:r>
              <a:rPr lang="en-US" sz="2200" dirty="0" smtClean="0"/>
              <a:t> </a:t>
            </a:r>
            <a:r>
              <a:rPr lang="en-US" sz="2200" dirty="0" err="1"/>
              <a:t>पिताजी</a:t>
            </a:r>
            <a:r>
              <a:rPr lang="en-US" sz="2200" dirty="0"/>
              <a:t> </a:t>
            </a:r>
            <a:r>
              <a:rPr lang="en-US" sz="2200" dirty="0" err="1"/>
              <a:t>की</a:t>
            </a:r>
            <a:r>
              <a:rPr lang="en-US" sz="2200" dirty="0"/>
              <a:t> </a:t>
            </a:r>
            <a:r>
              <a:rPr lang="en-US" sz="2200" dirty="0" err="1"/>
              <a:t>तनख्वाह</a:t>
            </a:r>
            <a:r>
              <a:rPr lang="en-US" sz="2200" dirty="0"/>
              <a:t> </a:t>
            </a:r>
            <a:r>
              <a:rPr lang="en-US" sz="2200" dirty="0" err="1"/>
              <a:t>केवल</a:t>
            </a:r>
            <a:r>
              <a:rPr lang="en-US" sz="2200" dirty="0"/>
              <a:t> २0 </a:t>
            </a:r>
            <a:r>
              <a:rPr lang="en-US" sz="2200" dirty="0" err="1"/>
              <a:t>रुपए</a:t>
            </a:r>
            <a:r>
              <a:rPr lang="en-US" sz="2200" dirty="0"/>
              <a:t> </a:t>
            </a:r>
            <a:r>
              <a:rPr lang="en-US" sz="2200" dirty="0" err="1"/>
              <a:t>थी</a:t>
            </a:r>
            <a:r>
              <a:rPr lang="en-US" sz="2200" dirty="0"/>
              <a:t>। </a:t>
            </a:r>
            <a:r>
              <a:rPr lang="en-US" sz="2200" dirty="0" err="1"/>
              <a:t>वे</a:t>
            </a:r>
            <a:r>
              <a:rPr lang="en-US" sz="2200" dirty="0"/>
              <a:t> </a:t>
            </a:r>
            <a:r>
              <a:rPr lang="en-US" sz="2200" dirty="0" err="1"/>
              <a:t>अपने</a:t>
            </a:r>
            <a:r>
              <a:rPr lang="en-US" sz="2200" dirty="0"/>
              <a:t> </a:t>
            </a:r>
            <a:r>
              <a:rPr lang="en-US" sz="2200" dirty="0" err="1"/>
              <a:t>पिता</a:t>
            </a:r>
            <a:r>
              <a:rPr lang="en-US" sz="2200" dirty="0"/>
              <a:t> </a:t>
            </a:r>
            <a:r>
              <a:rPr lang="en-US" sz="2200" dirty="0" err="1"/>
              <a:t>के</a:t>
            </a:r>
            <a:r>
              <a:rPr lang="en-US" sz="2200" dirty="0"/>
              <a:t> </a:t>
            </a:r>
            <a:r>
              <a:rPr lang="en-US" sz="2200" dirty="0" err="1"/>
              <a:t>विषय</a:t>
            </a:r>
            <a:r>
              <a:rPr lang="en-US" sz="2200" dirty="0"/>
              <a:t> </a:t>
            </a:r>
            <a:r>
              <a:rPr lang="en-US" sz="2200" dirty="0" err="1"/>
              <a:t>में</a:t>
            </a:r>
            <a:r>
              <a:rPr lang="en-US" sz="2200" dirty="0"/>
              <a:t> </a:t>
            </a:r>
            <a:r>
              <a:rPr lang="en-US" sz="2200" dirty="0" err="1"/>
              <a:t>लिखते</a:t>
            </a:r>
            <a:r>
              <a:rPr lang="en-US" sz="2200" dirty="0"/>
              <a:t> </a:t>
            </a:r>
            <a:r>
              <a:rPr lang="en-US" sz="2200" dirty="0" err="1"/>
              <a:t>है</a:t>
            </a:r>
            <a:r>
              <a:rPr lang="en-US" sz="2200" dirty="0"/>
              <a:t> </a:t>
            </a:r>
            <a:r>
              <a:rPr lang="en-US" sz="2200" dirty="0" err="1"/>
              <a:t>कि</a:t>
            </a:r>
            <a:r>
              <a:rPr lang="en-US" sz="2200" dirty="0"/>
              <a:t> </a:t>
            </a:r>
            <a:r>
              <a:rPr lang="en-US" sz="2200" dirty="0" err="1"/>
              <a:t>उनके</a:t>
            </a:r>
            <a:r>
              <a:rPr lang="en-US" sz="2200" dirty="0"/>
              <a:t> </a:t>
            </a:r>
            <a:r>
              <a:rPr lang="en-US" sz="2200" dirty="0" err="1" smtClean="0"/>
              <a:t>पिता</a:t>
            </a:r>
            <a:r>
              <a:rPr lang="en-US" sz="2200" dirty="0" smtClean="0"/>
              <a:t> </a:t>
            </a:r>
            <a:r>
              <a:rPr lang="en-US" sz="2200" dirty="0" err="1" smtClean="0"/>
              <a:t>बडे</a:t>
            </a:r>
            <a:r>
              <a:rPr lang="en-US" sz="2200" dirty="0" smtClean="0"/>
              <a:t> </a:t>
            </a:r>
            <a:r>
              <a:rPr lang="en-US" sz="2200" dirty="0" err="1"/>
              <a:t>विचारशील</a:t>
            </a:r>
            <a:r>
              <a:rPr lang="en-US" sz="2200" dirty="0"/>
              <a:t>, </a:t>
            </a:r>
            <a:r>
              <a:rPr lang="en-US" sz="2200" dirty="0" err="1"/>
              <a:t>जीवन</a:t>
            </a:r>
            <a:r>
              <a:rPr lang="en-US" sz="2200" dirty="0"/>
              <a:t> </a:t>
            </a:r>
            <a:r>
              <a:rPr lang="en-US" sz="2200" dirty="0" err="1"/>
              <a:t>पथ</a:t>
            </a:r>
            <a:r>
              <a:rPr lang="en-US" sz="2200" dirty="0"/>
              <a:t> </a:t>
            </a:r>
            <a:r>
              <a:rPr lang="en-US" sz="2200" dirty="0" err="1"/>
              <a:t>पर</a:t>
            </a:r>
            <a:r>
              <a:rPr lang="en-US" sz="2200" dirty="0"/>
              <a:t> </a:t>
            </a:r>
            <a:r>
              <a:rPr lang="en-US" sz="2200" dirty="0" err="1"/>
              <a:t>आँखें</a:t>
            </a:r>
            <a:r>
              <a:rPr lang="en-US" sz="2200" dirty="0"/>
              <a:t> </a:t>
            </a:r>
            <a:r>
              <a:rPr lang="en-US" sz="2200" dirty="0" err="1"/>
              <a:t>खोलकर</a:t>
            </a:r>
            <a:r>
              <a:rPr lang="en-US" sz="2200" dirty="0"/>
              <a:t> </a:t>
            </a:r>
            <a:r>
              <a:rPr lang="en-US" sz="2200" dirty="0" err="1"/>
              <a:t>चलनेवाले</a:t>
            </a:r>
            <a:r>
              <a:rPr lang="en-US" sz="2200" dirty="0"/>
              <a:t> </a:t>
            </a:r>
            <a:r>
              <a:rPr lang="en-US" sz="2200" dirty="0" err="1"/>
              <a:t>सज्जन</a:t>
            </a:r>
            <a:r>
              <a:rPr lang="en-US" sz="2200" dirty="0"/>
              <a:t> </a:t>
            </a:r>
            <a:r>
              <a:rPr lang="en-US" sz="2200" dirty="0" err="1"/>
              <a:t>थे</a:t>
            </a:r>
            <a:r>
              <a:rPr lang="en-US" sz="2200" dirty="0" smtClean="0"/>
              <a:t>।</a:t>
            </a:r>
          </a:p>
          <a:p>
            <a:pPr algn="just">
              <a:buFont typeface="Wingdings" panose="05000000000000000000" pitchFamily="2" charset="2"/>
              <a:buChar char="Ø"/>
            </a:pPr>
            <a:r>
              <a:rPr lang="hi-IN" sz="2200" dirty="0"/>
              <a:t>प्रेमचंद का विवाह हुआ तब उनकी उम्र पंद्रह वर्ष थी। उनके विवाह के एक साल बाद उनके पिता का देहांत हुआ। उस समय प्रेमचंद जी नवीं कक्षा में पढ़ते थे</a:t>
            </a:r>
            <a:r>
              <a:rPr lang="hi-IN" sz="2200" dirty="0" smtClean="0"/>
              <a:t>।</a:t>
            </a:r>
            <a:endParaRPr lang="en-IN" sz="2200" dirty="0" smtClean="0"/>
          </a:p>
          <a:p>
            <a:pPr algn="just">
              <a:buFont typeface="Wingdings" panose="05000000000000000000" pitchFamily="2" charset="2"/>
              <a:buChar char="Ø"/>
            </a:pPr>
            <a:r>
              <a:rPr lang="hi-IN" sz="2200" dirty="0"/>
              <a:t>घर में उनकी पत्नी, विमाता और उनके दो बच्चे इतना भरा परा परिवार था और आमदनी एक पैसे की भी नहीं </a:t>
            </a:r>
            <a:r>
              <a:rPr lang="hi-IN" sz="2200" dirty="0" smtClean="0"/>
              <a:t>थी</a:t>
            </a:r>
            <a:r>
              <a:rPr lang="en-IN" sz="2200" dirty="0" smtClean="0"/>
              <a:t>|</a:t>
            </a:r>
          </a:p>
          <a:p>
            <a:pPr algn="just">
              <a:buFont typeface="Wingdings" panose="05000000000000000000" pitchFamily="2" charset="2"/>
              <a:buChar char="Ø"/>
            </a:pPr>
            <a:r>
              <a:rPr lang="hi-IN" sz="2200" dirty="0"/>
              <a:t>अब घर में खाने-पीने की गहन चिंता थी। तो दूसरी ओर वे एम.ए. करके वकील बनना चाहते थे। नौकरी करना चाहते थे। पर उन्हें आगे पढ़ने की धुन थी और पाँव में लोहे की नहीं अष्टधातु की बेडियाँ थी।</a:t>
            </a:r>
            <a:endParaRPr lang="en-US" sz="2200" dirty="0" smtClean="0"/>
          </a:p>
          <a:p>
            <a:pPr marL="0" indent="0">
              <a:buNone/>
            </a:pPr>
            <a:endParaRPr lang="en-IN" dirty="0"/>
          </a:p>
          <a:p>
            <a:pPr marL="0" indent="0">
              <a:buNone/>
            </a:pPr>
            <a:r>
              <a:rPr lang="en-IN" dirty="0" smtClean="0"/>
              <a:t> </a:t>
            </a:r>
            <a:endParaRPr lang="en-IN" dirty="0"/>
          </a:p>
        </p:txBody>
      </p:sp>
    </p:spTree>
    <p:extLst>
      <p:ext uri="{BB962C8B-B14F-4D97-AF65-F5344CB8AC3E}">
        <p14:creationId xmlns:p14="http://schemas.microsoft.com/office/powerpoint/2010/main" val="207334348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childTnLst>
                                </p:cTn>
                              </p:par>
                              <p:par>
                                <p:cTn id="19" presetID="23" presetClass="entr" presetSubtype="16"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childTnLst>
                                </p:cTn>
                              </p:par>
                              <p:par>
                                <p:cTn id="23" presetID="23" presetClass="entr" presetSubtype="16"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sz="4400" b="1" dirty="0"/>
              <a:t>२</a:t>
            </a:r>
            <a:r>
              <a:rPr lang="hi-IN" sz="4400" b="1" dirty="0" smtClean="0"/>
              <a:t>) </a:t>
            </a:r>
            <a:r>
              <a:rPr lang="hi-IN" sz="4400" b="1" dirty="0"/>
              <a:t>पढने की </a:t>
            </a:r>
            <a:r>
              <a:rPr lang="hi-IN" sz="4400" b="1" dirty="0" smtClean="0"/>
              <a:t>धून</a:t>
            </a:r>
            <a:r>
              <a:rPr lang="en-IN" sz="4400" b="1" dirty="0"/>
              <a:t> </a:t>
            </a:r>
            <a:r>
              <a:rPr lang="en-IN" sz="4400" b="1" dirty="0" smtClean="0"/>
              <a:t>:-</a:t>
            </a:r>
            <a:endParaRPr lang="en-IN" sz="4400" b="1" dirty="0"/>
          </a:p>
        </p:txBody>
      </p:sp>
      <p:sp>
        <p:nvSpPr>
          <p:cNvPr id="3" name="Content Placeholder 2"/>
          <p:cNvSpPr>
            <a:spLocks noGrp="1"/>
          </p:cNvSpPr>
          <p:nvPr>
            <p:ph idx="1"/>
          </p:nvPr>
        </p:nvSpPr>
        <p:spPr>
          <a:xfrm>
            <a:off x="963168" y="2340864"/>
            <a:ext cx="9607296" cy="4364736"/>
          </a:xfrm>
        </p:spPr>
        <p:txBody>
          <a:bodyPr/>
          <a:lstStyle/>
          <a:p>
            <a:pPr algn="just">
              <a:buFont typeface="Wingdings" panose="05000000000000000000" pitchFamily="2" charset="2"/>
              <a:buChar char="Ø"/>
            </a:pPr>
            <a:r>
              <a:rPr lang="hi-IN" sz="2000" dirty="0" smtClean="0"/>
              <a:t>प्रेमचंद</a:t>
            </a:r>
            <a:r>
              <a:rPr lang="en-IN" sz="2000" dirty="0" smtClean="0"/>
              <a:t> </a:t>
            </a:r>
            <a:r>
              <a:rPr lang="en-US" sz="2000" dirty="0" err="1" smtClean="0"/>
              <a:t>जी</a:t>
            </a:r>
            <a:r>
              <a:rPr lang="en-US" sz="2000" dirty="0" smtClean="0"/>
              <a:t> </a:t>
            </a:r>
            <a:r>
              <a:rPr lang="en-US" sz="2000" dirty="0" err="1"/>
              <a:t>के</a:t>
            </a:r>
            <a:r>
              <a:rPr lang="en-US" sz="2000" dirty="0"/>
              <a:t> </a:t>
            </a:r>
            <a:r>
              <a:rPr lang="en-US" sz="2000" dirty="0" err="1"/>
              <a:t>पिता</a:t>
            </a:r>
            <a:r>
              <a:rPr lang="en-US" sz="2000" dirty="0"/>
              <a:t> </a:t>
            </a:r>
            <a:r>
              <a:rPr lang="en-US" sz="2000" dirty="0" err="1"/>
              <a:t>के</a:t>
            </a:r>
            <a:r>
              <a:rPr lang="en-US" sz="2000" dirty="0"/>
              <a:t> </a:t>
            </a:r>
            <a:r>
              <a:rPr lang="en-US" sz="2000" dirty="0" err="1"/>
              <a:t>देहांत</a:t>
            </a:r>
            <a:r>
              <a:rPr lang="en-US" sz="2000" dirty="0"/>
              <a:t> </a:t>
            </a:r>
            <a:r>
              <a:rPr lang="en-US" sz="2000" dirty="0" err="1"/>
              <a:t>के</a:t>
            </a:r>
            <a:r>
              <a:rPr lang="en-US" sz="2000" dirty="0"/>
              <a:t> </a:t>
            </a:r>
            <a:r>
              <a:rPr lang="en-US" sz="2000" dirty="0" err="1"/>
              <a:t>उपरांत</a:t>
            </a:r>
            <a:r>
              <a:rPr lang="en-US" sz="2000" dirty="0"/>
              <a:t> </a:t>
            </a:r>
            <a:r>
              <a:rPr lang="en-US" sz="2000" dirty="0" err="1"/>
              <a:t>उनके</a:t>
            </a:r>
            <a:r>
              <a:rPr lang="en-US" sz="2000" dirty="0"/>
              <a:t> </a:t>
            </a:r>
            <a:r>
              <a:rPr lang="en-US" sz="2000" dirty="0" err="1"/>
              <a:t>सामने</a:t>
            </a:r>
            <a:r>
              <a:rPr lang="en-US" sz="2000" dirty="0"/>
              <a:t> </a:t>
            </a:r>
            <a:r>
              <a:rPr lang="en-US" sz="2000" dirty="0" err="1"/>
              <a:t>आय</a:t>
            </a:r>
            <a:r>
              <a:rPr lang="en-US" sz="2000" dirty="0"/>
              <a:t> </a:t>
            </a:r>
            <a:r>
              <a:rPr lang="en-US" sz="2000" dirty="0" err="1"/>
              <a:t>का</a:t>
            </a:r>
            <a:r>
              <a:rPr lang="en-US" sz="2000" dirty="0"/>
              <a:t> </a:t>
            </a:r>
            <a:r>
              <a:rPr lang="en-US" sz="2000" dirty="0" err="1"/>
              <a:t>कोई</a:t>
            </a:r>
            <a:r>
              <a:rPr lang="en-US" sz="2000" dirty="0"/>
              <a:t> </a:t>
            </a:r>
            <a:r>
              <a:rPr lang="en-US" sz="2000" dirty="0" err="1"/>
              <a:t>भी</a:t>
            </a:r>
            <a:r>
              <a:rPr lang="en-US" sz="2000" dirty="0"/>
              <a:t> </a:t>
            </a:r>
            <a:r>
              <a:rPr lang="en-US" sz="2000" dirty="0" err="1"/>
              <a:t>साधन</a:t>
            </a:r>
            <a:r>
              <a:rPr lang="en-US" sz="2000" dirty="0"/>
              <a:t> </a:t>
            </a:r>
            <a:r>
              <a:rPr lang="en-US" sz="2000" dirty="0" err="1"/>
              <a:t>नहीं</a:t>
            </a:r>
            <a:r>
              <a:rPr lang="en-US" sz="2000" dirty="0"/>
              <a:t> </a:t>
            </a:r>
            <a:r>
              <a:rPr lang="en-US" sz="2000" dirty="0" err="1"/>
              <a:t>था</a:t>
            </a:r>
            <a:r>
              <a:rPr lang="en-US" sz="2000" dirty="0"/>
              <a:t>। </a:t>
            </a:r>
            <a:r>
              <a:rPr lang="en-US" sz="2000" dirty="0" err="1"/>
              <a:t>फिर</a:t>
            </a:r>
            <a:r>
              <a:rPr lang="en-US" sz="2000" dirty="0"/>
              <a:t> </a:t>
            </a:r>
            <a:r>
              <a:rPr lang="en-US" sz="2000" dirty="0" err="1"/>
              <a:t>भी</a:t>
            </a:r>
            <a:r>
              <a:rPr lang="en-US" sz="2000" dirty="0"/>
              <a:t> </a:t>
            </a:r>
            <a:r>
              <a:rPr lang="en-US" sz="2000" dirty="0" err="1" smtClean="0"/>
              <a:t>उनपर</a:t>
            </a:r>
            <a:r>
              <a:rPr lang="en-IN" sz="2000" dirty="0"/>
              <a:t> </a:t>
            </a:r>
            <a:r>
              <a:rPr lang="en-US" sz="2000" dirty="0" err="1" smtClean="0"/>
              <a:t>पढने</a:t>
            </a:r>
            <a:r>
              <a:rPr lang="en-US" sz="2000" dirty="0" smtClean="0"/>
              <a:t> </a:t>
            </a:r>
            <a:r>
              <a:rPr lang="en-US" sz="2000" dirty="0" err="1"/>
              <a:t>की</a:t>
            </a:r>
            <a:r>
              <a:rPr lang="en-US" sz="2000" dirty="0"/>
              <a:t> </a:t>
            </a:r>
            <a:r>
              <a:rPr lang="en-US" sz="2000" dirty="0" err="1"/>
              <a:t>धून</a:t>
            </a:r>
            <a:r>
              <a:rPr lang="en-US" sz="2000" dirty="0"/>
              <a:t> </a:t>
            </a:r>
            <a:r>
              <a:rPr lang="en-US" sz="2000" dirty="0" err="1"/>
              <a:t>सँवार</a:t>
            </a:r>
            <a:r>
              <a:rPr lang="en-US" sz="2000" dirty="0"/>
              <a:t> </a:t>
            </a:r>
            <a:r>
              <a:rPr lang="en-US" sz="2000" dirty="0" err="1"/>
              <a:t>थी</a:t>
            </a:r>
            <a:r>
              <a:rPr lang="en-US" sz="2000" dirty="0" smtClean="0"/>
              <a:t>।</a:t>
            </a:r>
          </a:p>
          <a:p>
            <a:pPr algn="just">
              <a:buFont typeface="Wingdings" panose="05000000000000000000" pitchFamily="2" charset="2"/>
              <a:buChar char="Ø"/>
            </a:pPr>
            <a:r>
              <a:rPr lang="hi-IN" sz="2000" dirty="0"/>
              <a:t>उन्हें किसी की शिफारिश मिल जाती तो शायद फीस माफ हो जाती , आखिर में उन्हें ठाकुर इद्रनारायण सिंह की शिफारिश मिली। वे हिंद कॉलेज की प्रबंध समिति सभा में थे</a:t>
            </a:r>
            <a:r>
              <a:rPr lang="hi-IN" sz="2000" dirty="0" smtClean="0"/>
              <a:t>।</a:t>
            </a:r>
            <a:endParaRPr lang="en-IN" sz="2000" dirty="0" smtClean="0"/>
          </a:p>
          <a:p>
            <a:pPr algn="just">
              <a:buFont typeface="Wingdings" panose="05000000000000000000" pitchFamily="2" charset="2"/>
              <a:buChar char="Ø"/>
            </a:pPr>
            <a:r>
              <a:rPr lang="hi-IN" sz="2000" dirty="0"/>
              <a:t>गणित के टिचर ने उनकी योग्यता जाँच की और फार्म पर गणित के खाने में असंतोषजनक लिख दिया। जिसके कारण वे हताश होकर सीधे घर चले गए। </a:t>
            </a:r>
            <a:endParaRPr lang="en-IN" sz="2000" dirty="0" smtClean="0"/>
          </a:p>
          <a:p>
            <a:pPr algn="just">
              <a:buFont typeface="Wingdings" panose="05000000000000000000" pitchFamily="2" charset="2"/>
              <a:buChar char="Ø"/>
            </a:pPr>
            <a:r>
              <a:rPr lang="hi-IN" sz="2000" dirty="0"/>
              <a:t>सिर पर पढने की धून सँवार थी। अब उन्होंने एक ट्युशन कर ली। जिससे उन्हें महीने की पाँच </a:t>
            </a:r>
            <a:r>
              <a:rPr lang="hi-IN" sz="2000" dirty="0" smtClean="0"/>
              <a:t>रुपए</a:t>
            </a:r>
            <a:r>
              <a:rPr lang="en-IN" sz="2000" dirty="0"/>
              <a:t> </a:t>
            </a:r>
            <a:r>
              <a:rPr lang="hi-IN" sz="2000" dirty="0" smtClean="0"/>
              <a:t>आमदनी </a:t>
            </a:r>
            <a:r>
              <a:rPr lang="hi-IN" sz="2000" dirty="0"/>
              <a:t>हो जाती और उसमें किस तरह गुजारा करके, कुछ पैसे बचाकर घर पर भी भीजवाते</a:t>
            </a:r>
            <a:r>
              <a:rPr lang="hi-IN" sz="2000" dirty="0" smtClean="0"/>
              <a:t>।</a:t>
            </a:r>
            <a:endParaRPr lang="en-IN" sz="2000" dirty="0" smtClean="0"/>
          </a:p>
          <a:p>
            <a:pPr algn="just">
              <a:buFont typeface="Wingdings" panose="05000000000000000000" pitchFamily="2" charset="2"/>
              <a:buChar char="Ø"/>
            </a:pPr>
            <a:r>
              <a:rPr lang="hi-IN" sz="2000" dirty="0"/>
              <a:t>तरह-तरह की कठिनाइयों को झेलते हुए पढने के शौक को बरकरार रखा।</a:t>
            </a:r>
          </a:p>
          <a:p>
            <a:pPr>
              <a:buFont typeface="Wingdings" panose="05000000000000000000" pitchFamily="2" charset="2"/>
              <a:buChar char="Ø"/>
            </a:pPr>
            <a:endParaRPr lang="en-IN" dirty="0" smtClean="0"/>
          </a:p>
          <a:p>
            <a:pPr>
              <a:buFont typeface="Wingdings" panose="05000000000000000000" pitchFamily="2" charset="2"/>
              <a:buChar char="Ø"/>
            </a:pPr>
            <a:endParaRPr lang="en-IN" dirty="0"/>
          </a:p>
        </p:txBody>
      </p:sp>
    </p:spTree>
    <p:extLst>
      <p:ext uri="{BB962C8B-B14F-4D97-AF65-F5344CB8AC3E}">
        <p14:creationId xmlns:p14="http://schemas.microsoft.com/office/powerpoint/2010/main" val="22158891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sz="4400" b="1" dirty="0"/>
              <a:t>३) साहित्य सृजन : आरंभ </a:t>
            </a:r>
            <a:r>
              <a:rPr lang="hi-IN" sz="4400" b="1" dirty="0" smtClean="0"/>
              <a:t>:</a:t>
            </a:r>
            <a:r>
              <a:rPr lang="en-IN" sz="4400" b="1" dirty="0" smtClean="0"/>
              <a:t>-</a:t>
            </a:r>
            <a:endParaRPr lang="en-IN" sz="4400" b="1" dirty="0"/>
          </a:p>
        </p:txBody>
      </p:sp>
      <p:sp>
        <p:nvSpPr>
          <p:cNvPr id="3" name="Content Placeholder 2"/>
          <p:cNvSpPr>
            <a:spLocks noGrp="1"/>
          </p:cNvSpPr>
          <p:nvPr>
            <p:ph idx="1"/>
          </p:nvPr>
        </p:nvSpPr>
        <p:spPr>
          <a:xfrm>
            <a:off x="1154954" y="2603500"/>
            <a:ext cx="9805654" cy="3809492"/>
          </a:xfrm>
        </p:spPr>
        <p:txBody>
          <a:bodyPr>
            <a:normAutofit/>
          </a:bodyPr>
          <a:lstStyle/>
          <a:p>
            <a:pPr algn="just">
              <a:buFont typeface="Wingdings" panose="05000000000000000000" pitchFamily="2" charset="2"/>
              <a:buChar char="Ø"/>
            </a:pPr>
            <a:r>
              <a:rPr lang="hi-IN" sz="2000" dirty="0"/>
              <a:t>प्रेमचंद जी ने </a:t>
            </a:r>
            <a:r>
              <a:rPr lang="hi-IN" sz="2000" dirty="0"/>
              <a:t>१९०१ </a:t>
            </a:r>
            <a:r>
              <a:rPr lang="hi-IN" sz="2000" dirty="0"/>
              <a:t>में उपन्यास लेखन आरंभ । </a:t>
            </a:r>
            <a:r>
              <a:rPr lang="hi-IN" sz="2000" dirty="0" smtClean="0"/>
              <a:t>उनकी</a:t>
            </a:r>
            <a:r>
              <a:rPr lang="en-IN" sz="2000" dirty="0" smtClean="0"/>
              <a:t> </a:t>
            </a:r>
            <a:r>
              <a:rPr lang="hi-IN" sz="2000" dirty="0" smtClean="0"/>
              <a:t>पहली </a:t>
            </a:r>
            <a:r>
              <a:rPr lang="hi-IN" sz="2000" dirty="0"/>
              <a:t>कहानी का नाम था, संसार का सबसे अनमोल रत्न' वह १९०७ में ‘जमाना' में छपी थी। </a:t>
            </a:r>
            <a:r>
              <a:rPr lang="hi-IN" sz="2000" dirty="0" smtClean="0"/>
              <a:t>उनकी</a:t>
            </a:r>
            <a:r>
              <a:rPr lang="en-IN" sz="2000" dirty="0" smtClean="0"/>
              <a:t> </a:t>
            </a:r>
            <a:r>
              <a:rPr lang="hi-IN" sz="2000" dirty="0" smtClean="0"/>
              <a:t>पाँच </a:t>
            </a:r>
            <a:r>
              <a:rPr lang="hi-IN" sz="2000" dirty="0"/>
              <a:t>कहानियों का संग्रह सोजे वतनके नाम से </a:t>
            </a:r>
            <a:r>
              <a:rPr lang="hi-IN" sz="2000" dirty="0"/>
              <a:t>१९०९ </a:t>
            </a:r>
            <a:r>
              <a:rPr lang="hi-IN" sz="2000" dirty="0"/>
              <a:t>में छपा था। इन पाँचों कहानियों में देशप्रेम </a:t>
            </a:r>
            <a:r>
              <a:rPr lang="hi-IN" sz="2000" dirty="0" smtClean="0"/>
              <a:t>की</a:t>
            </a:r>
            <a:r>
              <a:rPr lang="en-IN" sz="2000" dirty="0" smtClean="0"/>
              <a:t> </a:t>
            </a:r>
            <a:r>
              <a:rPr lang="hi-IN" sz="2000" dirty="0" smtClean="0"/>
              <a:t>महिमा </a:t>
            </a:r>
            <a:r>
              <a:rPr lang="hi-IN" sz="2000" dirty="0"/>
              <a:t>का बखान किया गया था। उस समय वे शिक्षा विभाग में सब डिप्टी इंस्पेक्टर थे और </a:t>
            </a:r>
            <a:r>
              <a:rPr lang="hi-IN" sz="2000" dirty="0" smtClean="0"/>
              <a:t>अमीरपुर</a:t>
            </a:r>
            <a:r>
              <a:rPr lang="en-IN" sz="2000" dirty="0" smtClean="0"/>
              <a:t> </a:t>
            </a:r>
            <a:r>
              <a:rPr lang="hi-IN" sz="2000" dirty="0" smtClean="0"/>
              <a:t>जिले </a:t>
            </a:r>
            <a:r>
              <a:rPr lang="hi-IN" sz="2000" dirty="0"/>
              <a:t>में तैनात थे</a:t>
            </a:r>
            <a:r>
              <a:rPr lang="hi-IN" sz="2000" dirty="0" smtClean="0"/>
              <a:t>।</a:t>
            </a:r>
            <a:endParaRPr lang="en-IN" sz="2000" dirty="0" smtClean="0"/>
          </a:p>
          <a:p>
            <a:pPr algn="just">
              <a:buFont typeface="Wingdings" panose="05000000000000000000" pitchFamily="2" charset="2"/>
              <a:buChar char="Ø"/>
            </a:pPr>
            <a:r>
              <a:rPr lang="hi-IN" sz="2000" dirty="0"/>
              <a:t>एक दिन अचानक जिलाधीश साहब ने उन्हें तुरंत मिलने के लिए बुलवाया</a:t>
            </a:r>
            <a:r>
              <a:rPr lang="hi-IN" sz="2000" dirty="0" smtClean="0"/>
              <a:t>।</a:t>
            </a:r>
            <a:r>
              <a:rPr lang="en-IN" sz="2000" dirty="0" smtClean="0"/>
              <a:t> </a:t>
            </a:r>
            <a:r>
              <a:rPr lang="hi-IN" sz="2000" dirty="0"/>
              <a:t>जिलाधीश साहब के यहाँ पहुँचे तो उनके सामने सोजे वतन की एक प्रति रखी हुई </a:t>
            </a:r>
            <a:r>
              <a:rPr lang="hi-IN" sz="2000" dirty="0" smtClean="0"/>
              <a:t>थी।</a:t>
            </a:r>
            <a:endParaRPr lang="en-IN" sz="2000" dirty="0" smtClean="0"/>
          </a:p>
          <a:p>
            <a:pPr algn="just">
              <a:buFont typeface="Wingdings" panose="05000000000000000000" pitchFamily="2" charset="2"/>
              <a:buChar char="Ø"/>
            </a:pPr>
            <a:r>
              <a:rPr lang="hi-IN" sz="2000" dirty="0"/>
              <a:t>जिलाधीश साहब ने प्रत्येक कहानी का आशय पूछा और उसे सुनते ही बीगड कर बोले की अपने भाग्य को सराहो कि अंग्रेजी अमलदारी में हो यदि मुगलों के राज्य में होते तो दोनों हाथ काट दिए जाते। इसके बाद 'सोजे वतन' की सभी प्रतियाँ जला दी गई। </a:t>
            </a:r>
            <a:endParaRPr lang="en-IN" sz="2000" dirty="0"/>
          </a:p>
        </p:txBody>
      </p:sp>
    </p:spTree>
    <p:extLst>
      <p:ext uri="{BB962C8B-B14F-4D97-AF65-F5344CB8AC3E}">
        <p14:creationId xmlns:p14="http://schemas.microsoft.com/office/powerpoint/2010/main" val="314000545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childTnLst>
                                </p:cTn>
                              </p:par>
                              <p:par>
                                <p:cTn id="19" presetID="23" presetClass="entr" presetSubtype="16"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४) </a:t>
            </a:r>
            <a:r>
              <a:rPr lang="en-US" sz="4400" b="1" dirty="0" err="1"/>
              <a:t>गुलामी</a:t>
            </a:r>
            <a:r>
              <a:rPr lang="en-US" sz="4400" b="1" dirty="0"/>
              <a:t> </a:t>
            </a:r>
            <a:r>
              <a:rPr lang="en-US" sz="4400" b="1" dirty="0" err="1"/>
              <a:t>से</a:t>
            </a:r>
            <a:r>
              <a:rPr lang="en-US" sz="4400" b="1" dirty="0"/>
              <a:t> </a:t>
            </a:r>
            <a:r>
              <a:rPr lang="en-US" sz="4400" b="1" dirty="0" err="1" smtClean="0"/>
              <a:t>मुक्ती</a:t>
            </a:r>
            <a:r>
              <a:rPr lang="en-US" sz="4400" b="1" dirty="0" smtClean="0"/>
              <a:t> :-</a:t>
            </a:r>
            <a:endParaRPr lang="en-IN" sz="4400" b="1"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hi-IN" sz="2000" dirty="0"/>
              <a:t>प्रेमचंद जी ने साहित्य सृजन के साथ-साथ सरकारी नौकरी भी जारी रखी</a:t>
            </a:r>
            <a:r>
              <a:rPr lang="hi-IN" sz="2000" dirty="0" smtClean="0"/>
              <a:t>।</a:t>
            </a:r>
            <a:endParaRPr lang="en-IN" sz="2000" dirty="0" smtClean="0"/>
          </a:p>
          <a:p>
            <a:pPr algn="just">
              <a:buFont typeface="Wingdings" panose="05000000000000000000" pitchFamily="2" charset="2"/>
              <a:buChar char="Ø"/>
            </a:pPr>
            <a:r>
              <a:rPr lang="hi-IN" sz="2000" dirty="0"/>
              <a:t>जालियानवाला बाग हत्याकांड हो चुका था। उन्हीं दिनों महत्मा गांधी ने गोरखपुर का दौरा किया। महात्मा गांधी जी के दर्शनों के लिए वे भी गएइसके बाद उन्होंने सरकारी नौकरी से इस्तीफा दे दिया और देहात की ओर चल पड़े। </a:t>
            </a:r>
            <a:endParaRPr lang="en-IN" sz="2000" dirty="0" smtClean="0"/>
          </a:p>
          <a:p>
            <a:pPr algn="just">
              <a:buFont typeface="Wingdings" panose="05000000000000000000" pitchFamily="2" charset="2"/>
              <a:buChar char="Ø"/>
            </a:pPr>
            <a:r>
              <a:rPr lang="hi-IN" sz="2000" dirty="0"/>
              <a:t>इसके बाद वे काशी में अपने गाँव चले गए वही कुछ </a:t>
            </a:r>
            <a:r>
              <a:rPr lang="hi-IN" sz="2000" dirty="0" smtClean="0"/>
              <a:t>प्रचार</a:t>
            </a:r>
            <a:r>
              <a:rPr lang="en-IN" sz="2000" dirty="0" smtClean="0"/>
              <a:t> </a:t>
            </a:r>
            <a:r>
              <a:rPr lang="hi-IN" sz="2000" dirty="0" smtClean="0"/>
              <a:t>और </a:t>
            </a:r>
            <a:r>
              <a:rPr lang="hi-IN" sz="2000" dirty="0"/>
              <a:t>कुछ साहित्य सेवा में जीवन को सार्थक करने लगे।</a:t>
            </a:r>
          </a:p>
          <a:p>
            <a:pPr algn="just">
              <a:buFont typeface="Wingdings" panose="05000000000000000000" pitchFamily="2" charset="2"/>
              <a:buChar char="Ø"/>
            </a:pPr>
            <a:r>
              <a:rPr lang="hi-IN" sz="2000" dirty="0"/>
              <a:t>वे कहते हैं कि भगवान की जो इच्छा होती है वही होता है और मनुष्य का उद्योग </a:t>
            </a:r>
            <a:r>
              <a:rPr lang="hi-IN" sz="2000" dirty="0" smtClean="0"/>
              <a:t>भी</a:t>
            </a:r>
            <a:r>
              <a:rPr lang="en-IN" sz="2000" dirty="0" smtClean="0"/>
              <a:t> </a:t>
            </a:r>
            <a:r>
              <a:rPr lang="hi-IN" sz="2000" dirty="0" smtClean="0"/>
              <a:t>इच्छा </a:t>
            </a:r>
            <a:r>
              <a:rPr lang="hi-IN" sz="2000" dirty="0"/>
              <a:t>के बिना सफल नहीं </a:t>
            </a:r>
            <a:r>
              <a:rPr lang="hi-IN" sz="2000" dirty="0" smtClean="0"/>
              <a:t>होता</a:t>
            </a:r>
            <a:r>
              <a:rPr lang="en-IN" sz="2000" dirty="0" smtClean="0"/>
              <a:t> </a:t>
            </a:r>
            <a:r>
              <a:rPr lang="hi-IN" sz="2000" dirty="0"/>
              <a:t>। </a:t>
            </a:r>
            <a:endParaRPr lang="en-IN" sz="2000" dirty="0"/>
          </a:p>
          <a:p>
            <a:endParaRPr lang="hi-IN" dirty="0"/>
          </a:p>
          <a:p>
            <a:endParaRPr lang="en-IN" dirty="0"/>
          </a:p>
        </p:txBody>
      </p:sp>
    </p:spTree>
    <p:extLst>
      <p:ext uri="{BB962C8B-B14F-4D97-AF65-F5344CB8AC3E}">
        <p14:creationId xmlns:p14="http://schemas.microsoft.com/office/powerpoint/2010/main" val="41045853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i-IN" sz="8000" dirty="0"/>
              <a:t>धन्यवाद</a:t>
            </a:r>
            <a:endParaRPr lang="en-IN" sz="8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21000" y="2349500"/>
            <a:ext cx="6097536" cy="4219575"/>
          </a:xfrm>
        </p:spPr>
      </p:pic>
    </p:spTree>
    <p:extLst>
      <p:ext uri="{BB962C8B-B14F-4D97-AF65-F5344CB8AC3E}">
        <p14:creationId xmlns:p14="http://schemas.microsoft.com/office/powerpoint/2010/main" val="198300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
  <TotalTime>387</TotalTime>
  <Words>767</Words>
  <Application>Microsoft Office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Century Gothic</vt:lpstr>
      <vt:lpstr>Mangal</vt:lpstr>
      <vt:lpstr>Wingdings</vt:lpstr>
      <vt:lpstr>Wingdings 3</vt:lpstr>
      <vt:lpstr>Ion Boardroom</vt:lpstr>
      <vt:lpstr>  मेरा जीवन </vt:lpstr>
      <vt:lpstr>PowerPoint Presentation</vt:lpstr>
      <vt:lpstr>१) जीवन परिचय :-</vt:lpstr>
      <vt:lpstr>२) पढने की धून :-</vt:lpstr>
      <vt:lpstr>३) साहित्य सृजन : आरंभ :-</vt:lpstr>
      <vt:lpstr>४) गुलामी से मुक्ती :-</vt:lpstr>
      <vt:lpstr>धन्यवाद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dhananjay gohad</dc:creator>
  <cp:lastModifiedBy>dhananjay gohad</cp:lastModifiedBy>
  <cp:revision>32</cp:revision>
  <dcterms:created xsi:type="dcterms:W3CDTF">2018-11-07T09:46:10Z</dcterms:created>
  <dcterms:modified xsi:type="dcterms:W3CDTF">2018-11-11T19:12:48Z</dcterms:modified>
</cp:coreProperties>
</file>